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anva Sans Bold" panose="020B0604020202020204" charset="0"/>
      <p:regular r:id="rId40"/>
    </p:embeddedFont>
    <p:embeddedFont>
      <p:font typeface="Open Sauce" panose="020B0604020202020204" charset="0"/>
      <p:regular r:id="rId41"/>
    </p:embeddedFont>
    <p:embeddedFont>
      <p:font typeface="Open Sauce Bold" panose="020B0604020202020204" charset="0"/>
      <p:regular r:id="rId42"/>
    </p:embeddedFont>
    <p:embeddedFont>
      <p:font typeface="Open Sauce Italics" panose="020B0604020202020204" charset="0"/>
      <p:regular r:id="rId43"/>
    </p:embeddedFont>
    <p:embeddedFont>
      <p:font typeface="Open Sauce Light" panose="020B0604020202020204" charset="0"/>
      <p:regular r:id="rId44"/>
    </p:embeddedFont>
    <p:embeddedFont>
      <p:font typeface="Open Sauce Light Italics" panose="020B0604020202020204" charset="0"/>
      <p:regular r:id="rId45"/>
    </p:embeddedFont>
    <p:embeddedFont>
      <p:font typeface="Open Sauce SemiBold" panose="020B0604020202020204" charset="0"/>
      <p:regular r:id="rId46"/>
    </p:embeddedFont>
    <p:embeddedFont>
      <p:font typeface="Open Sauce SemiBold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C7CE"/>
    <a:srgbClr val="26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6D6298-700E-4161-8186-95500128146C}" v="2" dt="2023-09-20T20:44:37.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205" autoAdjust="0"/>
  </p:normalViewPr>
  <p:slideViewPr>
    <p:cSldViewPr>
      <p:cViewPr>
        <p:scale>
          <a:sx n="100" d="100"/>
          <a:sy n="100" d="100"/>
        </p:scale>
        <p:origin x="-6656" y="-19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i Rickman" userId="c77e6d5e-ae61-4556-a428-80085726c678" providerId="ADAL" clId="{82025AED-6D84-46EA-961B-0C286EA94134}"/>
    <pc:docChg chg="undo custSel modSld">
      <pc:chgData name="Tori Rickman" userId="c77e6d5e-ae61-4556-a428-80085726c678" providerId="ADAL" clId="{82025AED-6D84-46EA-961B-0C286EA94134}" dt="2023-06-06T14:33:24.252" v="1086" actId="1076"/>
      <pc:docMkLst>
        <pc:docMk/>
      </pc:docMkLst>
      <pc:sldChg chg="modSp mod">
        <pc:chgData name="Tori Rickman" userId="c77e6d5e-ae61-4556-a428-80085726c678" providerId="ADAL" clId="{82025AED-6D84-46EA-961B-0C286EA94134}" dt="2023-05-31T18:13:05.579" v="475" actId="34135"/>
        <pc:sldMkLst>
          <pc:docMk/>
          <pc:sldMk cId="0" sldId="256"/>
        </pc:sldMkLst>
        <pc:spChg chg="mod">
          <ac:chgData name="Tori Rickman" userId="c77e6d5e-ae61-4556-a428-80085726c678" providerId="ADAL" clId="{82025AED-6D84-46EA-961B-0C286EA94134}" dt="2023-05-31T18:13:05.579" v="475" actId="34135"/>
          <ac:spMkLst>
            <pc:docMk/>
            <pc:sldMk cId="0" sldId="256"/>
            <ac:spMk id="5" creationId="{00000000-0000-0000-0000-000000000000}"/>
          </ac:spMkLst>
        </pc:spChg>
      </pc:sldChg>
      <pc:sldChg chg="modSp mod modNotesTx">
        <pc:chgData name="Tori Rickman" userId="c77e6d5e-ae61-4556-a428-80085726c678" providerId="ADAL" clId="{82025AED-6D84-46EA-961B-0C286EA94134}" dt="2023-05-31T18:37:26.928" v="735" actId="20577"/>
        <pc:sldMkLst>
          <pc:docMk/>
          <pc:sldMk cId="0" sldId="259"/>
        </pc:sldMkLst>
        <pc:spChg chg="mod">
          <ac:chgData name="Tori Rickman" userId="c77e6d5e-ae61-4556-a428-80085726c678" providerId="ADAL" clId="{82025AED-6D84-46EA-961B-0C286EA94134}" dt="2023-05-31T18:13:09.777" v="476" actId="34136"/>
          <ac:spMkLst>
            <pc:docMk/>
            <pc:sldMk cId="0" sldId="259"/>
            <ac:spMk id="2" creationId="{00000000-0000-0000-0000-000000000000}"/>
          </ac:spMkLst>
        </pc:spChg>
        <pc:spChg chg="mod">
          <ac:chgData name="Tori Rickman" userId="c77e6d5e-ae61-4556-a428-80085726c678" providerId="ADAL" clId="{82025AED-6D84-46EA-961B-0C286EA94134}" dt="2023-05-31T18:13:16.901" v="478" actId="34136"/>
          <ac:spMkLst>
            <pc:docMk/>
            <pc:sldMk cId="0" sldId="259"/>
            <ac:spMk id="8" creationId="{00000000-0000-0000-0000-000000000000}"/>
          </ac:spMkLst>
        </pc:spChg>
        <pc:spChg chg="mod">
          <ac:chgData name="Tori Rickman" userId="c77e6d5e-ae61-4556-a428-80085726c678" providerId="ADAL" clId="{82025AED-6D84-46EA-961B-0C286EA94134}" dt="2023-05-31T18:13:13.503" v="477" actId="34136"/>
          <ac:spMkLst>
            <pc:docMk/>
            <pc:sldMk cId="0" sldId="259"/>
            <ac:spMk id="9" creationId="{00000000-0000-0000-0000-000000000000}"/>
          </ac:spMkLst>
        </pc:spChg>
      </pc:sldChg>
      <pc:sldChg chg="modSp mod modNotesTx">
        <pc:chgData name="Tori Rickman" userId="c77e6d5e-ae61-4556-a428-80085726c678" providerId="ADAL" clId="{82025AED-6D84-46EA-961B-0C286EA94134}" dt="2023-05-31T18:38:02.918" v="761" actId="20577"/>
        <pc:sldMkLst>
          <pc:docMk/>
          <pc:sldMk cId="0" sldId="260"/>
        </pc:sldMkLst>
        <pc:spChg chg="mod">
          <ac:chgData name="Tori Rickman" userId="c77e6d5e-ae61-4556-a428-80085726c678" providerId="ADAL" clId="{82025AED-6D84-46EA-961B-0C286EA94134}" dt="2023-05-31T18:25:20.113" v="638" actId="34135"/>
          <ac:spMkLst>
            <pc:docMk/>
            <pc:sldMk cId="0" sldId="260"/>
            <ac:spMk id="9" creationId="{00000000-0000-0000-0000-000000000000}"/>
          </ac:spMkLst>
        </pc:spChg>
      </pc:sldChg>
      <pc:sldChg chg="modSp mod modNotesTx">
        <pc:chgData name="Tori Rickman" userId="c77e6d5e-ae61-4556-a428-80085726c678" providerId="ADAL" clId="{82025AED-6D84-46EA-961B-0C286EA94134}" dt="2023-05-31T18:38:17.906" v="781" actId="20577"/>
        <pc:sldMkLst>
          <pc:docMk/>
          <pc:sldMk cId="0" sldId="261"/>
        </pc:sldMkLst>
        <pc:spChg chg="mod">
          <ac:chgData name="Tori Rickman" userId="c77e6d5e-ae61-4556-a428-80085726c678" providerId="ADAL" clId="{82025AED-6D84-46EA-961B-0C286EA94134}" dt="2023-05-31T18:25:25.342" v="639" actId="34135"/>
          <ac:spMkLst>
            <pc:docMk/>
            <pc:sldMk cId="0" sldId="261"/>
            <ac:spMk id="9" creationId="{00000000-0000-0000-0000-000000000000}"/>
          </ac:spMkLst>
        </pc:spChg>
      </pc:sldChg>
      <pc:sldChg chg="modSp mod modNotesTx">
        <pc:chgData name="Tori Rickman" userId="c77e6d5e-ae61-4556-a428-80085726c678" providerId="ADAL" clId="{82025AED-6D84-46EA-961B-0C286EA94134}" dt="2023-05-31T18:38:45.520" v="789" actId="20577"/>
        <pc:sldMkLst>
          <pc:docMk/>
          <pc:sldMk cId="0" sldId="262"/>
        </pc:sldMkLst>
        <pc:spChg chg="mod">
          <ac:chgData name="Tori Rickman" userId="c77e6d5e-ae61-4556-a428-80085726c678" providerId="ADAL" clId="{82025AED-6D84-46EA-961B-0C286EA94134}" dt="2023-05-31T18:25:30.170" v="640" actId="34135"/>
          <ac:spMkLst>
            <pc:docMk/>
            <pc:sldMk cId="0" sldId="262"/>
            <ac:spMk id="5" creationId="{00000000-0000-0000-0000-000000000000}"/>
          </ac:spMkLst>
        </pc:spChg>
      </pc:sldChg>
      <pc:sldChg chg="modSp mod modNotesTx">
        <pc:chgData name="Tori Rickman" userId="c77e6d5e-ae61-4556-a428-80085726c678" providerId="ADAL" clId="{82025AED-6D84-46EA-961B-0C286EA94134}" dt="2023-05-31T18:39:18.773" v="795" actId="20577"/>
        <pc:sldMkLst>
          <pc:docMk/>
          <pc:sldMk cId="0" sldId="263"/>
        </pc:sldMkLst>
        <pc:spChg chg="mod">
          <ac:chgData name="Tori Rickman" userId="c77e6d5e-ae61-4556-a428-80085726c678" providerId="ADAL" clId="{82025AED-6D84-46EA-961B-0C286EA94134}" dt="2023-05-31T18:25:39.077" v="641" actId="34135"/>
          <ac:spMkLst>
            <pc:docMk/>
            <pc:sldMk cId="0" sldId="263"/>
            <ac:spMk id="7" creationId="{00000000-0000-0000-0000-000000000000}"/>
          </ac:spMkLst>
        </pc:spChg>
        <pc:spChg chg="mod">
          <ac:chgData name="Tori Rickman" userId="c77e6d5e-ae61-4556-a428-80085726c678" providerId="ADAL" clId="{82025AED-6D84-46EA-961B-0C286EA94134}" dt="2023-05-31T18:25:41.401" v="642" actId="34135"/>
          <ac:spMkLst>
            <pc:docMk/>
            <pc:sldMk cId="0" sldId="263"/>
            <ac:spMk id="8" creationId="{00000000-0000-0000-0000-000000000000}"/>
          </ac:spMkLst>
        </pc:spChg>
      </pc:sldChg>
      <pc:sldChg chg="addSp delSp modSp mod modNotesTx">
        <pc:chgData name="Tori Rickman" userId="c77e6d5e-ae61-4556-a428-80085726c678" providerId="ADAL" clId="{82025AED-6D84-46EA-961B-0C286EA94134}" dt="2023-05-31T18:39:29.600" v="799" actId="20577"/>
        <pc:sldMkLst>
          <pc:docMk/>
          <pc:sldMk cId="0" sldId="264"/>
        </pc:sldMkLst>
        <pc:spChg chg="mod">
          <ac:chgData name="Tori Rickman" userId="c77e6d5e-ae61-4556-a428-80085726c678" providerId="ADAL" clId="{82025AED-6D84-46EA-961B-0C286EA94134}" dt="2023-05-31T18:26:53.224" v="654" actId="1076"/>
          <ac:spMkLst>
            <pc:docMk/>
            <pc:sldMk cId="0" sldId="264"/>
            <ac:spMk id="6" creationId="{00000000-0000-0000-0000-000000000000}"/>
          </ac:spMkLst>
        </pc:spChg>
        <pc:spChg chg="mod">
          <ac:chgData name="Tori Rickman" userId="c77e6d5e-ae61-4556-a428-80085726c678" providerId="ADAL" clId="{82025AED-6D84-46EA-961B-0C286EA94134}" dt="2023-05-31T18:26:39.446" v="652" actId="165"/>
          <ac:spMkLst>
            <pc:docMk/>
            <pc:sldMk cId="0" sldId="264"/>
            <ac:spMk id="7" creationId="{00000000-0000-0000-0000-000000000000}"/>
          </ac:spMkLst>
        </pc:spChg>
        <pc:spChg chg="mod">
          <ac:chgData name="Tori Rickman" userId="c77e6d5e-ae61-4556-a428-80085726c678" providerId="ADAL" clId="{82025AED-6D84-46EA-961B-0C286EA94134}" dt="2023-05-31T18:27:12.766" v="656" actId="164"/>
          <ac:spMkLst>
            <pc:docMk/>
            <pc:sldMk cId="0" sldId="264"/>
            <ac:spMk id="11" creationId="{00000000-0000-0000-0000-000000000000}"/>
          </ac:spMkLst>
        </pc:spChg>
        <pc:spChg chg="mod">
          <ac:chgData name="Tori Rickman" userId="c77e6d5e-ae61-4556-a428-80085726c678" providerId="ADAL" clId="{82025AED-6D84-46EA-961B-0C286EA94134}" dt="2023-05-31T18:26:39.446" v="652" actId="165"/>
          <ac:spMkLst>
            <pc:docMk/>
            <pc:sldMk cId="0" sldId="264"/>
            <ac:spMk id="12" creationId="{00000000-0000-0000-0000-000000000000}"/>
          </ac:spMkLst>
        </pc:spChg>
        <pc:spChg chg="mod">
          <ac:chgData name="Tori Rickman" userId="c77e6d5e-ae61-4556-a428-80085726c678" providerId="ADAL" clId="{82025AED-6D84-46EA-961B-0C286EA94134}" dt="2023-05-31T18:26:39.446" v="652" actId="165"/>
          <ac:spMkLst>
            <pc:docMk/>
            <pc:sldMk cId="0" sldId="264"/>
            <ac:spMk id="20" creationId="{00000000-0000-0000-0000-000000000000}"/>
          </ac:spMkLst>
        </pc:spChg>
        <pc:spChg chg="mod">
          <ac:chgData name="Tori Rickman" userId="c77e6d5e-ae61-4556-a428-80085726c678" providerId="ADAL" clId="{82025AED-6D84-46EA-961B-0C286EA94134}" dt="2023-05-31T18:26:39.446" v="652" actId="165"/>
          <ac:spMkLst>
            <pc:docMk/>
            <pc:sldMk cId="0" sldId="264"/>
            <ac:spMk id="21" creationId="{00000000-0000-0000-0000-000000000000}"/>
          </ac:spMkLst>
        </pc:spChg>
        <pc:spChg chg="mod">
          <ac:chgData name="Tori Rickman" userId="c77e6d5e-ae61-4556-a428-80085726c678" providerId="ADAL" clId="{82025AED-6D84-46EA-961B-0C286EA94134}" dt="2023-05-31T18:26:39.446" v="652" actId="165"/>
          <ac:spMkLst>
            <pc:docMk/>
            <pc:sldMk cId="0" sldId="264"/>
            <ac:spMk id="23" creationId="{00000000-0000-0000-0000-000000000000}"/>
          </ac:spMkLst>
        </pc:spChg>
        <pc:spChg chg="mod">
          <ac:chgData name="Tori Rickman" userId="c77e6d5e-ae61-4556-a428-80085726c678" providerId="ADAL" clId="{82025AED-6D84-46EA-961B-0C286EA94134}" dt="2023-05-31T18:26:39.446" v="652" actId="165"/>
          <ac:spMkLst>
            <pc:docMk/>
            <pc:sldMk cId="0" sldId="264"/>
            <ac:spMk id="24" creationId="{00000000-0000-0000-0000-000000000000}"/>
          </ac:spMkLst>
        </pc:spChg>
        <pc:grpChg chg="mod">
          <ac:chgData name="Tori Rickman" userId="c77e6d5e-ae61-4556-a428-80085726c678" providerId="ADAL" clId="{82025AED-6D84-46EA-961B-0C286EA94134}" dt="2023-05-31T17:01:41.370" v="2" actId="14100"/>
          <ac:grpSpMkLst>
            <pc:docMk/>
            <pc:sldMk cId="0" sldId="264"/>
            <ac:grpSpMk id="2" creationId="{00000000-0000-0000-0000-000000000000}"/>
          </ac:grpSpMkLst>
        </pc:grpChg>
        <pc:grpChg chg="mod ord topLvl">
          <ac:chgData name="Tori Rickman" userId="c77e6d5e-ae61-4556-a428-80085726c678" providerId="ADAL" clId="{82025AED-6D84-46EA-961B-0C286EA94134}" dt="2023-05-31T18:27:12.766" v="656" actId="164"/>
          <ac:grpSpMkLst>
            <pc:docMk/>
            <pc:sldMk cId="0" sldId="264"/>
            <ac:grpSpMk id="5" creationId="{00000000-0000-0000-0000-000000000000}"/>
          </ac:grpSpMkLst>
        </pc:grpChg>
        <pc:grpChg chg="mod topLvl">
          <ac:chgData name="Tori Rickman" userId="c77e6d5e-ae61-4556-a428-80085726c678" providerId="ADAL" clId="{82025AED-6D84-46EA-961B-0C286EA94134}" dt="2023-05-31T18:27:12.766" v="656" actId="164"/>
          <ac:grpSpMkLst>
            <pc:docMk/>
            <pc:sldMk cId="0" sldId="264"/>
            <ac:grpSpMk id="19" creationId="{00000000-0000-0000-0000-000000000000}"/>
          </ac:grpSpMkLst>
        </pc:grpChg>
        <pc:grpChg chg="add mod topLvl">
          <ac:chgData name="Tori Rickman" userId="c77e6d5e-ae61-4556-a428-80085726c678" providerId="ADAL" clId="{82025AED-6D84-46EA-961B-0C286EA94134}" dt="2023-05-31T18:27:12.766" v="656" actId="164"/>
          <ac:grpSpMkLst>
            <pc:docMk/>
            <pc:sldMk cId="0" sldId="264"/>
            <ac:grpSpMk id="32" creationId="{0E5026D4-AF3A-A96D-3396-22350CFACEDD}"/>
          </ac:grpSpMkLst>
        </pc:grpChg>
        <pc:grpChg chg="add del mod">
          <ac:chgData name="Tori Rickman" userId="c77e6d5e-ae61-4556-a428-80085726c678" providerId="ADAL" clId="{82025AED-6D84-46EA-961B-0C286EA94134}" dt="2023-05-31T18:26:39.446" v="652" actId="165"/>
          <ac:grpSpMkLst>
            <pc:docMk/>
            <pc:sldMk cId="0" sldId="264"/>
            <ac:grpSpMk id="33" creationId="{B586E7A9-6FAA-9CE0-A251-B071EF294BB4}"/>
          </ac:grpSpMkLst>
        </pc:grpChg>
        <pc:grpChg chg="add mod">
          <ac:chgData name="Tori Rickman" userId="c77e6d5e-ae61-4556-a428-80085726c678" providerId="ADAL" clId="{82025AED-6D84-46EA-961B-0C286EA94134}" dt="2023-05-31T18:27:12.766" v="656" actId="164"/>
          <ac:grpSpMkLst>
            <pc:docMk/>
            <pc:sldMk cId="0" sldId="264"/>
            <ac:grpSpMk id="34" creationId="{66FB65D5-B9C9-D1A1-3526-A55EECCF0749}"/>
          </ac:grpSpMkLst>
        </pc:grpChg>
      </pc:sldChg>
      <pc:sldChg chg="modSp mod modNotesTx">
        <pc:chgData name="Tori Rickman" userId="c77e6d5e-ae61-4556-a428-80085726c678" providerId="ADAL" clId="{82025AED-6D84-46EA-961B-0C286EA94134}" dt="2023-05-31T18:39:37.059" v="802" actId="12"/>
        <pc:sldMkLst>
          <pc:docMk/>
          <pc:sldMk cId="0" sldId="265"/>
        </pc:sldMkLst>
        <pc:spChg chg="mod">
          <ac:chgData name="Tori Rickman" userId="c77e6d5e-ae61-4556-a428-80085726c678" providerId="ADAL" clId="{82025AED-6D84-46EA-961B-0C286EA94134}" dt="2023-05-31T18:25:48.415" v="643" actId="34135"/>
          <ac:spMkLst>
            <pc:docMk/>
            <pc:sldMk cId="0" sldId="265"/>
            <ac:spMk id="5" creationId="{00000000-0000-0000-0000-000000000000}"/>
          </ac:spMkLst>
        </pc:spChg>
      </pc:sldChg>
      <pc:sldChg chg="modSp mod modNotesTx">
        <pc:chgData name="Tori Rickman" userId="c77e6d5e-ae61-4556-a428-80085726c678" providerId="ADAL" clId="{82025AED-6D84-46EA-961B-0C286EA94134}" dt="2023-05-31T18:39:45.504" v="806" actId="20577"/>
        <pc:sldMkLst>
          <pc:docMk/>
          <pc:sldMk cId="0" sldId="266"/>
        </pc:sldMkLst>
        <pc:spChg chg="mod">
          <ac:chgData name="Tori Rickman" userId="c77e6d5e-ae61-4556-a428-80085726c678" providerId="ADAL" clId="{82025AED-6D84-46EA-961B-0C286EA94134}" dt="2023-05-31T17:01:54.699" v="3" actId="14100"/>
          <ac:spMkLst>
            <pc:docMk/>
            <pc:sldMk cId="0" sldId="266"/>
            <ac:spMk id="2" creationId="{00000000-0000-0000-0000-000000000000}"/>
          </ac:spMkLst>
        </pc:spChg>
        <pc:spChg chg="mod">
          <ac:chgData name="Tori Rickman" userId="c77e6d5e-ae61-4556-a428-80085726c678" providerId="ADAL" clId="{82025AED-6D84-46EA-961B-0C286EA94134}" dt="2023-05-31T18:27:29.685" v="657" actId="34135"/>
          <ac:spMkLst>
            <pc:docMk/>
            <pc:sldMk cId="0" sldId="266"/>
            <ac:spMk id="9" creationId="{00000000-0000-0000-0000-000000000000}"/>
          </ac:spMkLst>
        </pc:spChg>
      </pc:sldChg>
      <pc:sldChg chg="modSp mod modNotesTx">
        <pc:chgData name="Tori Rickman" userId="c77e6d5e-ae61-4556-a428-80085726c678" providerId="ADAL" clId="{82025AED-6D84-46EA-961B-0C286EA94134}" dt="2023-06-06T14:32:53.075" v="1060" actId="1076"/>
        <pc:sldMkLst>
          <pc:docMk/>
          <pc:sldMk cId="0" sldId="267"/>
        </pc:sldMkLst>
        <pc:spChg chg="mod">
          <ac:chgData name="Tori Rickman" userId="c77e6d5e-ae61-4556-a428-80085726c678" providerId="ADAL" clId="{82025AED-6D84-46EA-961B-0C286EA94134}" dt="2023-05-31T18:27:33.960" v="658" actId="34135"/>
          <ac:spMkLst>
            <pc:docMk/>
            <pc:sldMk cId="0" sldId="267"/>
            <ac:spMk id="4" creationId="{00000000-0000-0000-0000-000000000000}"/>
          </ac:spMkLst>
        </pc:spChg>
        <pc:grpChg chg="mod">
          <ac:chgData name="Tori Rickman" userId="c77e6d5e-ae61-4556-a428-80085726c678" providerId="ADAL" clId="{82025AED-6D84-46EA-961B-0C286EA94134}" dt="2023-06-06T14:32:53.075" v="1060" actId="1076"/>
          <ac:grpSpMkLst>
            <pc:docMk/>
            <pc:sldMk cId="0" sldId="267"/>
            <ac:grpSpMk id="9" creationId="{00000000-0000-0000-0000-000000000000}"/>
          </ac:grpSpMkLst>
        </pc:grpChg>
      </pc:sldChg>
      <pc:sldChg chg="modSp mod modNotesTx">
        <pc:chgData name="Tori Rickman" userId="c77e6d5e-ae61-4556-a428-80085726c678" providerId="ADAL" clId="{82025AED-6D84-46EA-961B-0C286EA94134}" dt="2023-05-31T18:40:43.742" v="825" actId="20577"/>
        <pc:sldMkLst>
          <pc:docMk/>
          <pc:sldMk cId="0" sldId="268"/>
        </pc:sldMkLst>
        <pc:spChg chg="mod">
          <ac:chgData name="Tori Rickman" userId="c77e6d5e-ae61-4556-a428-80085726c678" providerId="ADAL" clId="{82025AED-6D84-46EA-961B-0C286EA94134}" dt="2023-05-31T18:27:38.438" v="659" actId="34135"/>
          <ac:spMkLst>
            <pc:docMk/>
            <pc:sldMk cId="0" sldId="268"/>
            <ac:spMk id="5" creationId="{00000000-0000-0000-0000-000000000000}"/>
          </ac:spMkLst>
        </pc:spChg>
      </pc:sldChg>
      <pc:sldChg chg="modSp mod modNotesTx">
        <pc:chgData name="Tori Rickman" userId="c77e6d5e-ae61-4556-a428-80085726c678" providerId="ADAL" clId="{82025AED-6D84-46EA-961B-0C286EA94134}" dt="2023-05-31T18:40:55.210" v="834" actId="20577"/>
        <pc:sldMkLst>
          <pc:docMk/>
          <pc:sldMk cId="0" sldId="269"/>
        </pc:sldMkLst>
        <pc:spChg chg="mod">
          <ac:chgData name="Tori Rickman" userId="c77e6d5e-ae61-4556-a428-80085726c678" providerId="ADAL" clId="{82025AED-6D84-46EA-961B-0C286EA94134}" dt="2023-05-31T18:28:00.479" v="661" actId="34135"/>
          <ac:spMkLst>
            <pc:docMk/>
            <pc:sldMk cId="0" sldId="269"/>
            <ac:spMk id="5" creationId="{00000000-0000-0000-0000-000000000000}"/>
          </ac:spMkLst>
        </pc:spChg>
        <pc:grpChg chg="mod">
          <ac:chgData name="Tori Rickman" userId="c77e6d5e-ae61-4556-a428-80085726c678" providerId="ADAL" clId="{82025AED-6D84-46EA-961B-0C286EA94134}" dt="2023-05-31T18:27:57.875" v="660" actId="1076"/>
          <ac:grpSpMkLst>
            <pc:docMk/>
            <pc:sldMk cId="0" sldId="269"/>
            <ac:grpSpMk id="8" creationId="{00000000-0000-0000-0000-000000000000}"/>
          </ac:grpSpMkLst>
        </pc:grpChg>
      </pc:sldChg>
      <pc:sldChg chg="modNotesTx">
        <pc:chgData name="Tori Rickman" userId="c77e6d5e-ae61-4556-a428-80085726c678" providerId="ADAL" clId="{82025AED-6D84-46EA-961B-0C286EA94134}" dt="2023-05-31T18:41:06.911" v="838" actId="20577"/>
        <pc:sldMkLst>
          <pc:docMk/>
          <pc:sldMk cId="0" sldId="270"/>
        </pc:sldMkLst>
      </pc:sldChg>
      <pc:sldChg chg="addSp delSp modSp mod modNotesTx">
        <pc:chgData name="Tori Rickman" userId="c77e6d5e-ae61-4556-a428-80085726c678" providerId="ADAL" clId="{82025AED-6D84-46EA-961B-0C286EA94134}" dt="2023-05-31T18:41:28.636" v="844" actId="113"/>
        <pc:sldMkLst>
          <pc:docMk/>
          <pc:sldMk cId="0" sldId="271"/>
        </pc:sldMkLst>
        <pc:spChg chg="mod">
          <ac:chgData name="Tori Rickman" userId="c77e6d5e-ae61-4556-a428-80085726c678" providerId="ADAL" clId="{82025AED-6D84-46EA-961B-0C286EA94134}" dt="2023-05-31T18:28:12.275" v="662" actId="1076"/>
          <ac:spMkLst>
            <pc:docMk/>
            <pc:sldMk cId="0" sldId="271"/>
            <ac:spMk id="2" creationId="{00000000-0000-0000-0000-000000000000}"/>
          </ac:spMkLst>
        </pc:spChg>
        <pc:spChg chg="mod">
          <ac:chgData name="Tori Rickman" userId="c77e6d5e-ae61-4556-a428-80085726c678" providerId="ADAL" clId="{82025AED-6D84-46EA-961B-0C286EA94134}" dt="2023-05-31T18:23:48.879" v="625" actId="1076"/>
          <ac:spMkLst>
            <pc:docMk/>
            <pc:sldMk cId="0" sldId="271"/>
            <ac:spMk id="3" creationId="{00000000-0000-0000-0000-000000000000}"/>
          </ac:spMkLst>
        </pc:spChg>
        <pc:spChg chg="del mod ord">
          <ac:chgData name="Tori Rickman" userId="c77e6d5e-ae61-4556-a428-80085726c678" providerId="ADAL" clId="{82025AED-6D84-46EA-961B-0C286EA94134}" dt="2023-05-31T18:18:46.571" v="543" actId="478"/>
          <ac:spMkLst>
            <pc:docMk/>
            <pc:sldMk cId="0" sldId="271"/>
            <ac:spMk id="5" creationId="{00000000-0000-0000-0000-000000000000}"/>
          </ac:spMkLst>
        </pc:spChg>
        <pc:spChg chg="mod">
          <ac:chgData name="Tori Rickman" userId="c77e6d5e-ae61-4556-a428-80085726c678" providerId="ADAL" clId="{82025AED-6D84-46EA-961B-0C286EA94134}" dt="2023-05-31T18:23:12.574" v="615" actId="164"/>
          <ac:spMkLst>
            <pc:docMk/>
            <pc:sldMk cId="0" sldId="271"/>
            <ac:spMk id="7" creationId="{00000000-0000-0000-0000-000000000000}"/>
          </ac:spMkLst>
        </pc:spChg>
        <pc:spChg chg="mod ord">
          <ac:chgData name="Tori Rickman" userId="c77e6d5e-ae61-4556-a428-80085726c678" providerId="ADAL" clId="{82025AED-6D84-46EA-961B-0C286EA94134}" dt="2023-05-31T18:22:32.610" v="608" actId="1076"/>
          <ac:spMkLst>
            <pc:docMk/>
            <pc:sldMk cId="0" sldId="271"/>
            <ac:spMk id="8" creationId="{00000000-0000-0000-0000-000000000000}"/>
          </ac:spMkLst>
        </pc:spChg>
        <pc:spChg chg="mod">
          <ac:chgData name="Tori Rickman" userId="c77e6d5e-ae61-4556-a428-80085726c678" providerId="ADAL" clId="{82025AED-6D84-46EA-961B-0C286EA94134}" dt="2023-05-31T18:17:42.690" v="529" actId="164"/>
          <ac:spMkLst>
            <pc:docMk/>
            <pc:sldMk cId="0" sldId="271"/>
            <ac:spMk id="18" creationId="{00000000-0000-0000-0000-000000000000}"/>
          </ac:spMkLst>
        </pc:spChg>
        <pc:spChg chg="mod">
          <ac:chgData name="Tori Rickman" userId="c77e6d5e-ae61-4556-a428-80085726c678" providerId="ADAL" clId="{82025AED-6D84-46EA-961B-0C286EA94134}" dt="2023-05-31T18:17:42.690" v="529" actId="164"/>
          <ac:spMkLst>
            <pc:docMk/>
            <pc:sldMk cId="0" sldId="271"/>
            <ac:spMk id="19"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0"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1"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5"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6"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7"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8" creationId="{00000000-0000-0000-0000-000000000000}"/>
          </ac:spMkLst>
        </pc:spChg>
        <pc:spChg chg="mod">
          <ac:chgData name="Tori Rickman" userId="c77e6d5e-ae61-4556-a428-80085726c678" providerId="ADAL" clId="{82025AED-6D84-46EA-961B-0C286EA94134}" dt="2023-05-31T18:17:42.690" v="529" actId="164"/>
          <ac:spMkLst>
            <pc:docMk/>
            <pc:sldMk cId="0" sldId="271"/>
            <ac:spMk id="29" creationId="{00000000-0000-0000-0000-000000000000}"/>
          </ac:spMkLst>
        </pc:spChg>
        <pc:spChg chg="mod">
          <ac:chgData name="Tori Rickman" userId="c77e6d5e-ae61-4556-a428-80085726c678" providerId="ADAL" clId="{82025AED-6D84-46EA-961B-0C286EA94134}" dt="2023-05-31T18:22:57.731" v="612" actId="164"/>
          <ac:spMkLst>
            <pc:docMk/>
            <pc:sldMk cId="0" sldId="271"/>
            <ac:spMk id="30" creationId="{00000000-0000-0000-0000-000000000000}"/>
          </ac:spMkLst>
        </pc:spChg>
        <pc:spChg chg="mod">
          <ac:chgData name="Tori Rickman" userId="c77e6d5e-ae61-4556-a428-80085726c678" providerId="ADAL" clId="{82025AED-6D84-46EA-961B-0C286EA94134}" dt="2023-05-31T18:22:57.731" v="612" actId="164"/>
          <ac:spMkLst>
            <pc:docMk/>
            <pc:sldMk cId="0" sldId="271"/>
            <ac:spMk id="31" creationId="{00000000-0000-0000-0000-000000000000}"/>
          </ac:spMkLst>
        </pc:spChg>
        <pc:spChg chg="mod">
          <ac:chgData name="Tori Rickman" userId="c77e6d5e-ae61-4556-a428-80085726c678" providerId="ADAL" clId="{82025AED-6D84-46EA-961B-0C286EA94134}" dt="2023-05-31T18:22:57.731" v="612" actId="164"/>
          <ac:spMkLst>
            <pc:docMk/>
            <pc:sldMk cId="0" sldId="271"/>
            <ac:spMk id="32" creationId="{00000000-0000-0000-0000-000000000000}"/>
          </ac:spMkLst>
        </pc:spChg>
        <pc:spChg chg="mod">
          <ac:chgData name="Tori Rickman" userId="c77e6d5e-ae61-4556-a428-80085726c678" providerId="ADAL" clId="{82025AED-6D84-46EA-961B-0C286EA94134}" dt="2023-05-31T18:17:42.690" v="529" actId="164"/>
          <ac:spMkLst>
            <pc:docMk/>
            <pc:sldMk cId="0" sldId="271"/>
            <ac:spMk id="33" creationId="{00000000-0000-0000-0000-000000000000}"/>
          </ac:spMkLst>
        </pc:spChg>
        <pc:spChg chg="mod">
          <ac:chgData name="Tori Rickman" userId="c77e6d5e-ae61-4556-a428-80085726c678" providerId="ADAL" clId="{82025AED-6D84-46EA-961B-0C286EA94134}" dt="2023-05-31T18:17:42.690" v="529" actId="164"/>
          <ac:spMkLst>
            <pc:docMk/>
            <pc:sldMk cId="0" sldId="271"/>
            <ac:spMk id="34" creationId="{00000000-0000-0000-0000-000000000000}"/>
          </ac:spMkLst>
        </pc:spChg>
        <pc:spChg chg="mod">
          <ac:chgData name="Tori Rickman" userId="c77e6d5e-ae61-4556-a428-80085726c678" providerId="ADAL" clId="{82025AED-6D84-46EA-961B-0C286EA94134}" dt="2023-05-31T18:22:57.731" v="612" actId="164"/>
          <ac:spMkLst>
            <pc:docMk/>
            <pc:sldMk cId="0" sldId="271"/>
            <ac:spMk id="35" creationId="{00000000-0000-0000-0000-000000000000}"/>
          </ac:spMkLst>
        </pc:spChg>
        <pc:spChg chg="mod">
          <ac:chgData name="Tori Rickman" userId="c77e6d5e-ae61-4556-a428-80085726c678" providerId="ADAL" clId="{82025AED-6D84-46EA-961B-0C286EA94134}" dt="2023-05-31T18:28:17.271" v="663" actId="1076"/>
          <ac:spMkLst>
            <pc:docMk/>
            <pc:sldMk cId="0" sldId="271"/>
            <ac:spMk id="41" creationId="{00000000-0000-0000-0000-000000000000}"/>
          </ac:spMkLst>
        </pc:spChg>
        <pc:spChg chg="mod">
          <ac:chgData name="Tori Rickman" userId="c77e6d5e-ae61-4556-a428-80085726c678" providerId="ADAL" clId="{82025AED-6D84-46EA-961B-0C286EA94134}" dt="2023-05-31T18:17:42.690" v="529" actId="164"/>
          <ac:spMkLst>
            <pc:docMk/>
            <pc:sldMk cId="0" sldId="271"/>
            <ac:spMk id="42" creationId="{00000000-0000-0000-0000-000000000000}"/>
          </ac:spMkLst>
        </pc:spChg>
        <pc:spChg chg="mod">
          <ac:chgData name="Tori Rickman" userId="c77e6d5e-ae61-4556-a428-80085726c678" providerId="ADAL" clId="{82025AED-6D84-46EA-961B-0C286EA94134}" dt="2023-05-31T18:17:42.690" v="529" actId="164"/>
          <ac:spMkLst>
            <pc:docMk/>
            <pc:sldMk cId="0" sldId="271"/>
            <ac:spMk id="43" creationId="{00000000-0000-0000-0000-000000000000}"/>
          </ac:spMkLst>
        </pc:spChg>
        <pc:spChg chg="mod">
          <ac:chgData name="Tori Rickman" userId="c77e6d5e-ae61-4556-a428-80085726c678" providerId="ADAL" clId="{82025AED-6D84-46EA-961B-0C286EA94134}" dt="2023-05-31T18:17:42.690" v="529" actId="164"/>
          <ac:spMkLst>
            <pc:docMk/>
            <pc:sldMk cId="0" sldId="271"/>
            <ac:spMk id="44" creationId="{00000000-0000-0000-0000-000000000000}"/>
          </ac:spMkLst>
        </pc:spChg>
        <pc:spChg chg="mod">
          <ac:chgData name="Tori Rickman" userId="c77e6d5e-ae61-4556-a428-80085726c678" providerId="ADAL" clId="{82025AED-6D84-46EA-961B-0C286EA94134}" dt="2023-05-31T18:24:05.397" v="629" actId="34135"/>
          <ac:spMkLst>
            <pc:docMk/>
            <pc:sldMk cId="0" sldId="271"/>
            <ac:spMk id="45" creationId="{00000000-0000-0000-0000-000000000000}"/>
          </ac:spMkLst>
        </pc:spChg>
        <pc:spChg chg="add mod ord">
          <ac:chgData name="Tori Rickman" userId="c77e6d5e-ae61-4556-a428-80085726c678" providerId="ADAL" clId="{82025AED-6D84-46EA-961B-0C286EA94134}" dt="2023-05-31T18:22:57.731" v="612" actId="164"/>
          <ac:spMkLst>
            <pc:docMk/>
            <pc:sldMk cId="0" sldId="271"/>
            <ac:spMk id="47" creationId="{69A13194-72DD-4F13-23F8-02B473868D21}"/>
          </ac:spMkLst>
        </pc:spChg>
        <pc:spChg chg="add mod">
          <ac:chgData name="Tori Rickman" userId="c77e6d5e-ae61-4556-a428-80085726c678" providerId="ADAL" clId="{82025AED-6D84-46EA-961B-0C286EA94134}" dt="2023-05-31T18:22:57.731" v="612" actId="164"/>
          <ac:spMkLst>
            <pc:docMk/>
            <pc:sldMk cId="0" sldId="271"/>
            <ac:spMk id="48" creationId="{70589236-4D1D-E061-CAD1-7476FCE0AB93}"/>
          </ac:spMkLst>
        </pc:spChg>
        <pc:spChg chg="add mod">
          <ac:chgData name="Tori Rickman" userId="c77e6d5e-ae61-4556-a428-80085726c678" providerId="ADAL" clId="{82025AED-6D84-46EA-961B-0C286EA94134}" dt="2023-05-31T18:22:57.731" v="612" actId="164"/>
          <ac:spMkLst>
            <pc:docMk/>
            <pc:sldMk cId="0" sldId="271"/>
            <ac:spMk id="49" creationId="{EC76C45E-D4E1-E642-0AB1-28DB7D31EDB3}"/>
          </ac:spMkLst>
        </pc:spChg>
        <pc:spChg chg="add mod">
          <ac:chgData name="Tori Rickman" userId="c77e6d5e-ae61-4556-a428-80085726c678" providerId="ADAL" clId="{82025AED-6D84-46EA-961B-0C286EA94134}" dt="2023-05-31T18:22:57.731" v="612" actId="164"/>
          <ac:spMkLst>
            <pc:docMk/>
            <pc:sldMk cId="0" sldId="271"/>
            <ac:spMk id="50" creationId="{8C7ADD69-760B-A141-034D-38F2A231AD9D}"/>
          </ac:spMkLst>
        </pc:spChg>
        <pc:spChg chg="add mod">
          <ac:chgData name="Tori Rickman" userId="c77e6d5e-ae61-4556-a428-80085726c678" providerId="ADAL" clId="{82025AED-6D84-46EA-961B-0C286EA94134}" dt="2023-05-31T18:22:57.731" v="612" actId="164"/>
          <ac:spMkLst>
            <pc:docMk/>
            <pc:sldMk cId="0" sldId="271"/>
            <ac:spMk id="51" creationId="{DF461C19-3643-1965-4E34-D96BEC10CD82}"/>
          </ac:spMkLst>
        </pc:spChg>
        <pc:spChg chg="add mod">
          <ac:chgData name="Tori Rickman" userId="c77e6d5e-ae61-4556-a428-80085726c678" providerId="ADAL" clId="{82025AED-6D84-46EA-961B-0C286EA94134}" dt="2023-05-31T18:22:57.731" v="612" actId="164"/>
          <ac:spMkLst>
            <pc:docMk/>
            <pc:sldMk cId="0" sldId="271"/>
            <ac:spMk id="52" creationId="{65770113-1CB3-673F-7677-2778419BAD1A}"/>
          </ac:spMkLst>
        </pc:spChg>
        <pc:spChg chg="add del mod">
          <ac:chgData name="Tori Rickman" userId="c77e6d5e-ae61-4556-a428-80085726c678" providerId="ADAL" clId="{82025AED-6D84-46EA-961B-0C286EA94134}" dt="2023-05-31T18:21:36.362" v="581"/>
          <ac:spMkLst>
            <pc:docMk/>
            <pc:sldMk cId="0" sldId="271"/>
            <ac:spMk id="53" creationId="{179D6AFA-C5FF-FFD6-29B0-BD4F4575D80D}"/>
          </ac:spMkLst>
        </pc:spChg>
        <pc:spChg chg="add del mod">
          <ac:chgData name="Tori Rickman" userId="c77e6d5e-ae61-4556-a428-80085726c678" providerId="ADAL" clId="{82025AED-6D84-46EA-961B-0C286EA94134}" dt="2023-05-31T18:21:36.362" v="581"/>
          <ac:spMkLst>
            <pc:docMk/>
            <pc:sldMk cId="0" sldId="271"/>
            <ac:spMk id="54" creationId="{AD3CC270-BF50-35A7-2BCC-66E1027ABF0B}"/>
          </ac:spMkLst>
        </pc:spChg>
        <pc:spChg chg="add del mod">
          <ac:chgData name="Tori Rickman" userId="c77e6d5e-ae61-4556-a428-80085726c678" providerId="ADAL" clId="{82025AED-6D84-46EA-961B-0C286EA94134}" dt="2023-05-31T18:21:39.197" v="583"/>
          <ac:spMkLst>
            <pc:docMk/>
            <pc:sldMk cId="0" sldId="271"/>
            <ac:spMk id="55" creationId="{47AE1D5B-216F-D14E-E987-C47DDFFD54E2}"/>
          </ac:spMkLst>
        </pc:spChg>
        <pc:spChg chg="add del mod">
          <ac:chgData name="Tori Rickman" userId="c77e6d5e-ae61-4556-a428-80085726c678" providerId="ADAL" clId="{82025AED-6D84-46EA-961B-0C286EA94134}" dt="2023-05-31T18:21:39.197" v="583"/>
          <ac:spMkLst>
            <pc:docMk/>
            <pc:sldMk cId="0" sldId="271"/>
            <ac:spMk id="56" creationId="{53D77DE8-2D8F-922E-3601-B244DA17BBF7}"/>
          </ac:spMkLst>
        </pc:spChg>
        <pc:spChg chg="add mod">
          <ac:chgData name="Tori Rickman" userId="c77e6d5e-ae61-4556-a428-80085726c678" providerId="ADAL" clId="{82025AED-6D84-46EA-961B-0C286EA94134}" dt="2023-05-31T18:22:57.731" v="612" actId="164"/>
          <ac:spMkLst>
            <pc:docMk/>
            <pc:sldMk cId="0" sldId="271"/>
            <ac:spMk id="57" creationId="{99A710DF-330A-E120-42BC-AB10690C2179}"/>
          </ac:spMkLst>
        </pc:spChg>
        <pc:spChg chg="add mod">
          <ac:chgData name="Tori Rickman" userId="c77e6d5e-ae61-4556-a428-80085726c678" providerId="ADAL" clId="{82025AED-6D84-46EA-961B-0C286EA94134}" dt="2023-05-31T18:22:57.731" v="612" actId="164"/>
          <ac:spMkLst>
            <pc:docMk/>
            <pc:sldMk cId="0" sldId="271"/>
            <ac:spMk id="58" creationId="{15F7468E-3DB6-D8C5-2F29-96EA5DB5B6A2}"/>
          </ac:spMkLst>
        </pc:spChg>
        <pc:spChg chg="add mod">
          <ac:chgData name="Tori Rickman" userId="c77e6d5e-ae61-4556-a428-80085726c678" providerId="ADAL" clId="{82025AED-6D84-46EA-961B-0C286EA94134}" dt="2023-05-31T18:22:57.731" v="612" actId="164"/>
          <ac:spMkLst>
            <pc:docMk/>
            <pc:sldMk cId="0" sldId="271"/>
            <ac:spMk id="59" creationId="{AC3E840F-9CBA-994D-3DC8-8739941DB99A}"/>
          </ac:spMkLst>
        </pc:spChg>
        <pc:spChg chg="add mod">
          <ac:chgData name="Tori Rickman" userId="c77e6d5e-ae61-4556-a428-80085726c678" providerId="ADAL" clId="{82025AED-6D84-46EA-961B-0C286EA94134}" dt="2023-05-31T18:22:57.731" v="612" actId="164"/>
          <ac:spMkLst>
            <pc:docMk/>
            <pc:sldMk cId="0" sldId="271"/>
            <ac:spMk id="60" creationId="{8F07F842-A421-54F9-2182-69B8DC946F83}"/>
          </ac:spMkLst>
        </pc:spChg>
        <pc:spChg chg="add mod">
          <ac:chgData name="Tori Rickman" userId="c77e6d5e-ae61-4556-a428-80085726c678" providerId="ADAL" clId="{82025AED-6D84-46EA-961B-0C286EA94134}" dt="2023-05-31T18:22:57.731" v="612" actId="164"/>
          <ac:spMkLst>
            <pc:docMk/>
            <pc:sldMk cId="0" sldId="271"/>
            <ac:spMk id="61" creationId="{73C38BE2-0E27-FA6D-7ADC-C47591411283}"/>
          </ac:spMkLst>
        </pc:spChg>
        <pc:grpChg chg="del mod">
          <ac:chgData name="Tori Rickman" userId="c77e6d5e-ae61-4556-a428-80085726c678" providerId="ADAL" clId="{82025AED-6D84-46EA-961B-0C286EA94134}" dt="2023-05-31T18:18:46.571" v="543" actId="478"/>
          <ac:grpSpMkLst>
            <pc:docMk/>
            <pc:sldMk cId="0" sldId="271"/>
            <ac:grpSpMk id="4" creationId="{00000000-0000-0000-0000-000000000000}"/>
          </ac:grpSpMkLst>
        </pc:grpChg>
        <pc:grpChg chg="mod">
          <ac:chgData name="Tori Rickman" userId="c77e6d5e-ae61-4556-a428-80085726c678" providerId="ADAL" clId="{82025AED-6D84-46EA-961B-0C286EA94134}" dt="2023-05-31T18:17:42.690" v="529" actId="164"/>
          <ac:grpSpMkLst>
            <pc:docMk/>
            <pc:sldMk cId="0" sldId="271"/>
            <ac:grpSpMk id="9" creationId="{00000000-0000-0000-0000-000000000000}"/>
          </ac:grpSpMkLst>
        </pc:grpChg>
        <pc:grpChg chg="mod">
          <ac:chgData name="Tori Rickman" userId="c77e6d5e-ae61-4556-a428-80085726c678" providerId="ADAL" clId="{82025AED-6D84-46EA-961B-0C286EA94134}" dt="2023-05-31T18:17:42.690" v="529" actId="164"/>
          <ac:grpSpMkLst>
            <pc:docMk/>
            <pc:sldMk cId="0" sldId="271"/>
            <ac:grpSpMk id="12" creationId="{00000000-0000-0000-0000-000000000000}"/>
          </ac:grpSpMkLst>
        </pc:grpChg>
        <pc:grpChg chg="mod">
          <ac:chgData name="Tori Rickman" userId="c77e6d5e-ae61-4556-a428-80085726c678" providerId="ADAL" clId="{82025AED-6D84-46EA-961B-0C286EA94134}" dt="2023-05-31T18:17:42.690" v="529" actId="164"/>
          <ac:grpSpMkLst>
            <pc:docMk/>
            <pc:sldMk cId="0" sldId="271"/>
            <ac:grpSpMk id="15" creationId="{00000000-0000-0000-0000-000000000000}"/>
          </ac:grpSpMkLst>
        </pc:grpChg>
        <pc:grpChg chg="mod">
          <ac:chgData name="Tori Rickman" userId="c77e6d5e-ae61-4556-a428-80085726c678" providerId="ADAL" clId="{82025AED-6D84-46EA-961B-0C286EA94134}" dt="2023-05-31T18:17:42.690" v="529" actId="164"/>
          <ac:grpSpMkLst>
            <pc:docMk/>
            <pc:sldMk cId="0" sldId="271"/>
            <ac:grpSpMk id="22" creationId="{00000000-0000-0000-0000-000000000000}"/>
          </ac:grpSpMkLst>
        </pc:grpChg>
        <pc:grpChg chg="add mod">
          <ac:chgData name="Tori Rickman" userId="c77e6d5e-ae61-4556-a428-80085726c678" providerId="ADAL" clId="{82025AED-6D84-46EA-961B-0C286EA94134}" dt="2023-05-31T18:22:57.731" v="612" actId="164"/>
          <ac:grpSpMkLst>
            <pc:docMk/>
            <pc:sldMk cId="0" sldId="271"/>
            <ac:grpSpMk id="46" creationId="{5BA34794-972C-F226-AA3D-D425977DDD06}"/>
          </ac:grpSpMkLst>
        </pc:grpChg>
        <pc:grpChg chg="add mod">
          <ac:chgData name="Tori Rickman" userId="c77e6d5e-ae61-4556-a428-80085726c678" providerId="ADAL" clId="{82025AED-6D84-46EA-961B-0C286EA94134}" dt="2023-05-31T18:23:12.574" v="615" actId="164"/>
          <ac:grpSpMkLst>
            <pc:docMk/>
            <pc:sldMk cId="0" sldId="271"/>
            <ac:grpSpMk id="62" creationId="{C52E7BDB-E8CF-570B-6102-F58C8CF2E320}"/>
          </ac:grpSpMkLst>
        </pc:grpChg>
        <pc:grpChg chg="add mod">
          <ac:chgData name="Tori Rickman" userId="c77e6d5e-ae61-4556-a428-80085726c678" providerId="ADAL" clId="{82025AED-6D84-46EA-961B-0C286EA94134}" dt="2023-05-31T18:23:44.022" v="624" actId="1076"/>
          <ac:grpSpMkLst>
            <pc:docMk/>
            <pc:sldMk cId="0" sldId="271"/>
            <ac:grpSpMk id="63" creationId="{547A2E4D-DE0A-6526-3C78-CBDDF76C4140}"/>
          </ac:grpSpMkLst>
        </pc:grpChg>
      </pc:sldChg>
      <pc:sldChg chg="addSp delSp modSp mod modNotesTx">
        <pc:chgData name="Tori Rickman" userId="c77e6d5e-ae61-4556-a428-80085726c678" providerId="ADAL" clId="{82025AED-6D84-46EA-961B-0C286EA94134}" dt="2023-05-31T18:41:52.476" v="851" actId="20577"/>
        <pc:sldMkLst>
          <pc:docMk/>
          <pc:sldMk cId="0" sldId="272"/>
        </pc:sldMkLst>
        <pc:spChg chg="mod">
          <ac:chgData name="Tori Rickman" userId="c77e6d5e-ae61-4556-a428-80085726c678" providerId="ADAL" clId="{82025AED-6D84-46EA-961B-0C286EA94134}" dt="2023-05-31T18:24:37.232" v="632" actId="164"/>
          <ac:spMkLst>
            <pc:docMk/>
            <pc:sldMk cId="0" sldId="272"/>
            <ac:spMk id="7" creationId="{00000000-0000-0000-0000-000000000000}"/>
          </ac:spMkLst>
        </pc:spChg>
        <pc:spChg chg="mod">
          <ac:chgData name="Tori Rickman" userId="c77e6d5e-ae61-4556-a428-80085726c678" providerId="ADAL" clId="{82025AED-6D84-46EA-961B-0C286EA94134}" dt="2023-05-31T18:24:59.386" v="637" actId="34135"/>
          <ac:spMkLst>
            <pc:docMk/>
            <pc:sldMk cId="0" sldId="272"/>
            <ac:spMk id="8" creationId="{00000000-0000-0000-0000-000000000000}"/>
          </ac:spMkLst>
        </pc:spChg>
        <pc:spChg chg="mod">
          <ac:chgData name="Tori Rickman" userId="c77e6d5e-ae61-4556-a428-80085726c678" providerId="ADAL" clId="{82025AED-6D84-46EA-961B-0C286EA94134}" dt="2023-05-31T17:05:44.198" v="45" actId="14100"/>
          <ac:spMkLst>
            <pc:docMk/>
            <pc:sldMk cId="0" sldId="272"/>
            <ac:spMk id="10" creationId="{00000000-0000-0000-0000-000000000000}"/>
          </ac:spMkLst>
        </pc:spChg>
        <pc:spChg chg="mod">
          <ac:chgData name="Tori Rickman" userId="c77e6d5e-ae61-4556-a428-80085726c678" providerId="ADAL" clId="{82025AED-6D84-46EA-961B-0C286EA94134}" dt="2023-05-31T17:06:03.128" v="48" actId="1076"/>
          <ac:spMkLst>
            <pc:docMk/>
            <pc:sldMk cId="0" sldId="272"/>
            <ac:spMk id="12" creationId="{00000000-0000-0000-0000-000000000000}"/>
          </ac:spMkLst>
        </pc:spChg>
        <pc:spChg chg="mod">
          <ac:chgData name="Tori Rickman" userId="c77e6d5e-ae61-4556-a428-80085726c678" providerId="ADAL" clId="{82025AED-6D84-46EA-961B-0C286EA94134}" dt="2023-05-31T17:06:07.974" v="49" actId="1076"/>
          <ac:spMkLst>
            <pc:docMk/>
            <pc:sldMk cId="0" sldId="272"/>
            <ac:spMk id="14" creationId="{00000000-0000-0000-0000-000000000000}"/>
          </ac:spMkLst>
        </pc:spChg>
        <pc:spChg chg="mod">
          <ac:chgData name="Tori Rickman" userId="c77e6d5e-ae61-4556-a428-80085726c678" providerId="ADAL" clId="{82025AED-6D84-46EA-961B-0C286EA94134}" dt="2023-05-31T17:06:10.575" v="50" actId="1076"/>
          <ac:spMkLst>
            <pc:docMk/>
            <pc:sldMk cId="0" sldId="272"/>
            <ac:spMk id="15" creationId="{00000000-0000-0000-0000-000000000000}"/>
          </ac:spMkLst>
        </pc:spChg>
        <pc:spChg chg="mod">
          <ac:chgData name="Tori Rickman" userId="c77e6d5e-ae61-4556-a428-80085726c678" providerId="ADAL" clId="{82025AED-6D84-46EA-961B-0C286EA94134}" dt="2023-05-31T17:06:13.033" v="51" actId="1076"/>
          <ac:spMkLst>
            <pc:docMk/>
            <pc:sldMk cId="0" sldId="272"/>
            <ac:spMk id="16" creationId="{00000000-0000-0000-0000-000000000000}"/>
          </ac:spMkLst>
        </pc:spChg>
        <pc:spChg chg="mod">
          <ac:chgData name="Tori Rickman" userId="c77e6d5e-ae61-4556-a428-80085726c678" providerId="ADAL" clId="{82025AED-6D84-46EA-961B-0C286EA94134}" dt="2023-05-31T17:06:16.149" v="52" actId="1076"/>
          <ac:spMkLst>
            <pc:docMk/>
            <pc:sldMk cId="0" sldId="272"/>
            <ac:spMk id="17" creationId="{00000000-0000-0000-0000-000000000000}"/>
          </ac:spMkLst>
        </pc:spChg>
        <pc:spChg chg="mod">
          <ac:chgData name="Tori Rickman" userId="c77e6d5e-ae61-4556-a428-80085726c678" providerId="ADAL" clId="{82025AED-6D84-46EA-961B-0C286EA94134}" dt="2023-05-31T17:06:21.516" v="54" actId="1076"/>
          <ac:spMkLst>
            <pc:docMk/>
            <pc:sldMk cId="0" sldId="272"/>
            <ac:spMk id="18" creationId="{00000000-0000-0000-0000-000000000000}"/>
          </ac:spMkLst>
        </pc:spChg>
        <pc:spChg chg="mod">
          <ac:chgData name="Tori Rickman" userId="c77e6d5e-ae61-4556-a428-80085726c678" providerId="ADAL" clId="{82025AED-6D84-46EA-961B-0C286EA94134}" dt="2023-05-31T17:04:43.170" v="38" actId="1076"/>
          <ac:spMkLst>
            <pc:docMk/>
            <pc:sldMk cId="0" sldId="272"/>
            <ac:spMk id="19" creationId="{00000000-0000-0000-0000-000000000000}"/>
          </ac:spMkLst>
        </pc:spChg>
        <pc:spChg chg="mod">
          <ac:chgData name="Tori Rickman" userId="c77e6d5e-ae61-4556-a428-80085726c678" providerId="ADAL" clId="{82025AED-6D84-46EA-961B-0C286EA94134}" dt="2023-05-31T17:06:25.355" v="55" actId="1076"/>
          <ac:spMkLst>
            <pc:docMk/>
            <pc:sldMk cId="0" sldId="272"/>
            <ac:spMk id="20" creationId="{00000000-0000-0000-0000-000000000000}"/>
          </ac:spMkLst>
        </pc:spChg>
        <pc:spChg chg="mod">
          <ac:chgData name="Tori Rickman" userId="c77e6d5e-ae61-4556-a428-80085726c678" providerId="ADAL" clId="{82025AED-6D84-46EA-961B-0C286EA94134}" dt="2023-05-31T18:24:50.460" v="635" actId="1076"/>
          <ac:spMkLst>
            <pc:docMk/>
            <pc:sldMk cId="0" sldId="272"/>
            <ac:spMk id="21" creationId="{00000000-0000-0000-0000-000000000000}"/>
          </ac:spMkLst>
        </pc:spChg>
        <pc:spChg chg="mod">
          <ac:chgData name="Tori Rickman" userId="c77e6d5e-ae61-4556-a428-80085726c678" providerId="ADAL" clId="{82025AED-6D84-46EA-961B-0C286EA94134}" dt="2023-05-31T18:24:37.232" v="632" actId="164"/>
          <ac:spMkLst>
            <pc:docMk/>
            <pc:sldMk cId="0" sldId="272"/>
            <ac:spMk id="22" creationId="{00000000-0000-0000-0000-000000000000}"/>
          </ac:spMkLst>
        </pc:spChg>
        <pc:spChg chg="mod">
          <ac:chgData name="Tori Rickman" userId="c77e6d5e-ae61-4556-a428-80085726c678" providerId="ADAL" clId="{82025AED-6D84-46EA-961B-0C286EA94134}" dt="2023-05-31T18:24:55.557" v="636" actId="1076"/>
          <ac:spMkLst>
            <pc:docMk/>
            <pc:sldMk cId="0" sldId="272"/>
            <ac:spMk id="23" creationId="{00000000-0000-0000-0000-000000000000}"/>
          </ac:spMkLst>
        </pc:spChg>
        <pc:spChg chg="mod">
          <ac:chgData name="Tori Rickman" userId="c77e6d5e-ae61-4556-a428-80085726c678" providerId="ADAL" clId="{82025AED-6D84-46EA-961B-0C286EA94134}" dt="2023-05-31T18:24:44.535" v="634" actId="1076"/>
          <ac:spMkLst>
            <pc:docMk/>
            <pc:sldMk cId="0" sldId="272"/>
            <ac:spMk id="24" creationId="{00000000-0000-0000-0000-000000000000}"/>
          </ac:spMkLst>
        </pc:spChg>
        <pc:spChg chg="add del mod">
          <ac:chgData name="Tori Rickman" userId="c77e6d5e-ae61-4556-a428-80085726c678" providerId="ADAL" clId="{82025AED-6D84-46EA-961B-0C286EA94134}" dt="2023-05-31T17:04:14.712" v="32" actId="478"/>
          <ac:spMkLst>
            <pc:docMk/>
            <pc:sldMk cId="0" sldId="272"/>
            <ac:spMk id="25" creationId="{5E62955D-2DE1-B12F-1296-F75828F3AD4B}"/>
          </ac:spMkLst>
        </pc:spChg>
        <pc:grpChg chg="mod">
          <ac:chgData name="Tori Rickman" userId="c77e6d5e-ae61-4556-a428-80085726c678" providerId="ADAL" clId="{82025AED-6D84-46EA-961B-0C286EA94134}" dt="2023-05-31T17:05:20.360" v="42" actId="1076"/>
          <ac:grpSpMkLst>
            <pc:docMk/>
            <pc:sldMk cId="0" sldId="272"/>
            <ac:grpSpMk id="2" creationId="{00000000-0000-0000-0000-000000000000}"/>
          </ac:grpSpMkLst>
        </pc:grpChg>
        <pc:grpChg chg="mod">
          <ac:chgData name="Tori Rickman" userId="c77e6d5e-ae61-4556-a428-80085726c678" providerId="ADAL" clId="{82025AED-6D84-46EA-961B-0C286EA94134}" dt="2023-05-31T18:24:37.232" v="632" actId="164"/>
          <ac:grpSpMkLst>
            <pc:docMk/>
            <pc:sldMk cId="0" sldId="272"/>
            <ac:grpSpMk id="9" creationId="{00000000-0000-0000-0000-000000000000}"/>
          </ac:grpSpMkLst>
        </pc:grpChg>
        <pc:grpChg chg="add mod">
          <ac:chgData name="Tori Rickman" userId="c77e6d5e-ae61-4556-a428-80085726c678" providerId="ADAL" clId="{82025AED-6D84-46EA-961B-0C286EA94134}" dt="2023-05-31T18:24:40.410" v="633" actId="1076"/>
          <ac:grpSpMkLst>
            <pc:docMk/>
            <pc:sldMk cId="0" sldId="272"/>
            <ac:grpSpMk id="25" creationId="{A0B1518D-06E7-791F-7BCD-4E28C14710C3}"/>
          </ac:grpSpMkLst>
        </pc:grpChg>
      </pc:sldChg>
      <pc:sldChg chg="addSp modSp mod modNotesTx">
        <pc:chgData name="Tori Rickman" userId="c77e6d5e-ae61-4556-a428-80085726c678" providerId="ADAL" clId="{82025AED-6D84-46EA-961B-0C286EA94134}" dt="2023-05-31T18:42:12.441" v="858" actId="20577"/>
        <pc:sldMkLst>
          <pc:docMk/>
          <pc:sldMk cId="0" sldId="273"/>
        </pc:sldMkLst>
        <pc:spChg chg="mod">
          <ac:chgData name="Tori Rickman" userId="c77e6d5e-ae61-4556-a428-80085726c678" providerId="ADAL" clId="{82025AED-6D84-46EA-961B-0C286EA94134}" dt="2023-05-31T18:34:29.382" v="711" actId="164"/>
          <ac:spMkLst>
            <pc:docMk/>
            <pc:sldMk cId="0" sldId="273"/>
            <ac:spMk id="2" creationId="{00000000-0000-0000-0000-000000000000}"/>
          </ac:spMkLst>
        </pc:spChg>
        <pc:spChg chg="mod">
          <ac:chgData name="Tori Rickman" userId="c77e6d5e-ae61-4556-a428-80085726c678" providerId="ADAL" clId="{82025AED-6D84-46EA-961B-0C286EA94134}" dt="2023-05-31T18:28:26.789" v="664" actId="34135"/>
          <ac:spMkLst>
            <pc:docMk/>
            <pc:sldMk cId="0" sldId="273"/>
            <ac:spMk id="4" creationId="{00000000-0000-0000-0000-000000000000}"/>
          </ac:spMkLst>
        </pc:spChg>
        <pc:spChg chg="mod">
          <ac:chgData name="Tori Rickman" userId="c77e6d5e-ae61-4556-a428-80085726c678" providerId="ADAL" clId="{82025AED-6D84-46EA-961B-0C286EA94134}" dt="2023-05-31T18:34:29.382" v="711" actId="164"/>
          <ac:spMkLst>
            <pc:docMk/>
            <pc:sldMk cId="0" sldId="273"/>
            <ac:spMk id="5" creationId="{00000000-0000-0000-0000-000000000000}"/>
          </ac:spMkLst>
        </pc:spChg>
        <pc:spChg chg="mod">
          <ac:chgData name="Tori Rickman" userId="c77e6d5e-ae61-4556-a428-80085726c678" providerId="ADAL" clId="{82025AED-6D84-46EA-961B-0C286EA94134}" dt="2023-05-31T18:34:29.382" v="711" actId="164"/>
          <ac:spMkLst>
            <pc:docMk/>
            <pc:sldMk cId="0" sldId="273"/>
            <ac:spMk id="6" creationId="{00000000-0000-0000-0000-000000000000}"/>
          </ac:spMkLst>
        </pc:spChg>
        <pc:spChg chg="mod">
          <ac:chgData name="Tori Rickman" userId="c77e6d5e-ae61-4556-a428-80085726c678" providerId="ADAL" clId="{82025AED-6D84-46EA-961B-0C286EA94134}" dt="2023-05-31T18:34:29.382" v="711" actId="164"/>
          <ac:spMkLst>
            <pc:docMk/>
            <pc:sldMk cId="0" sldId="273"/>
            <ac:spMk id="7" creationId="{00000000-0000-0000-0000-000000000000}"/>
          </ac:spMkLst>
        </pc:spChg>
        <pc:spChg chg="mod">
          <ac:chgData name="Tori Rickman" userId="c77e6d5e-ae61-4556-a428-80085726c678" providerId="ADAL" clId="{82025AED-6D84-46EA-961B-0C286EA94134}" dt="2023-05-31T17:06:50.220" v="59" actId="2711"/>
          <ac:spMkLst>
            <pc:docMk/>
            <pc:sldMk cId="0" sldId="273"/>
            <ac:spMk id="8" creationId="{00000000-0000-0000-0000-000000000000}"/>
          </ac:spMkLst>
        </pc:spChg>
        <pc:spChg chg="mod">
          <ac:chgData name="Tori Rickman" userId="c77e6d5e-ae61-4556-a428-80085726c678" providerId="ADAL" clId="{82025AED-6D84-46EA-961B-0C286EA94134}" dt="2023-05-31T18:34:29.382" v="711" actId="164"/>
          <ac:spMkLst>
            <pc:docMk/>
            <pc:sldMk cId="0" sldId="273"/>
            <ac:spMk id="9" creationId="{00000000-0000-0000-0000-000000000000}"/>
          </ac:spMkLst>
        </pc:spChg>
        <pc:spChg chg="mod">
          <ac:chgData name="Tori Rickman" userId="c77e6d5e-ae61-4556-a428-80085726c678" providerId="ADAL" clId="{82025AED-6D84-46EA-961B-0C286EA94134}" dt="2023-05-31T18:34:29.382" v="711" actId="164"/>
          <ac:spMkLst>
            <pc:docMk/>
            <pc:sldMk cId="0" sldId="273"/>
            <ac:spMk id="10" creationId="{00000000-0000-0000-0000-000000000000}"/>
          </ac:spMkLst>
        </pc:spChg>
        <pc:grpChg chg="add mod">
          <ac:chgData name="Tori Rickman" userId="c77e6d5e-ae61-4556-a428-80085726c678" providerId="ADAL" clId="{82025AED-6D84-46EA-961B-0C286EA94134}" dt="2023-05-31T18:34:29.382" v="711" actId="164"/>
          <ac:grpSpMkLst>
            <pc:docMk/>
            <pc:sldMk cId="0" sldId="273"/>
            <ac:grpSpMk id="16" creationId="{F9A823B4-C478-A5B9-3E54-E792557BE600}"/>
          </ac:grpSpMkLst>
        </pc:grpChg>
      </pc:sldChg>
      <pc:sldChg chg="modSp mod modNotesTx">
        <pc:chgData name="Tori Rickman" userId="c77e6d5e-ae61-4556-a428-80085726c678" providerId="ADAL" clId="{82025AED-6D84-46EA-961B-0C286EA94134}" dt="2023-05-31T18:42:29.012" v="868" actId="20577"/>
        <pc:sldMkLst>
          <pc:docMk/>
          <pc:sldMk cId="0" sldId="274"/>
        </pc:sldMkLst>
        <pc:spChg chg="mod">
          <ac:chgData name="Tori Rickman" userId="c77e6d5e-ae61-4556-a428-80085726c678" providerId="ADAL" clId="{82025AED-6D84-46EA-961B-0C286EA94134}" dt="2023-05-31T18:28:36.987" v="665" actId="34135"/>
          <ac:spMkLst>
            <pc:docMk/>
            <pc:sldMk cId="0" sldId="274"/>
            <ac:spMk id="10" creationId="{00000000-0000-0000-0000-000000000000}"/>
          </ac:spMkLst>
        </pc:spChg>
      </pc:sldChg>
      <pc:sldChg chg="modSp mod modNotesTx">
        <pc:chgData name="Tori Rickman" userId="c77e6d5e-ae61-4556-a428-80085726c678" providerId="ADAL" clId="{82025AED-6D84-46EA-961B-0C286EA94134}" dt="2023-05-31T18:42:51.877" v="881" actId="20577"/>
        <pc:sldMkLst>
          <pc:docMk/>
          <pc:sldMk cId="0" sldId="275"/>
        </pc:sldMkLst>
        <pc:spChg chg="mod">
          <ac:chgData name="Tori Rickman" userId="c77e6d5e-ae61-4556-a428-80085726c678" providerId="ADAL" clId="{82025AED-6D84-46EA-961B-0C286EA94134}" dt="2023-05-31T18:28:41.733" v="666" actId="34135"/>
          <ac:spMkLst>
            <pc:docMk/>
            <pc:sldMk cId="0" sldId="275"/>
            <ac:spMk id="10" creationId="{00000000-0000-0000-0000-000000000000}"/>
          </ac:spMkLst>
        </pc:spChg>
      </pc:sldChg>
      <pc:sldChg chg="modSp mod modNotesTx">
        <pc:chgData name="Tori Rickman" userId="c77e6d5e-ae61-4556-a428-80085726c678" providerId="ADAL" clId="{82025AED-6D84-46EA-961B-0C286EA94134}" dt="2023-05-31T18:43:06.976" v="886" actId="20577"/>
        <pc:sldMkLst>
          <pc:docMk/>
          <pc:sldMk cId="0" sldId="276"/>
        </pc:sldMkLst>
        <pc:spChg chg="mod">
          <ac:chgData name="Tori Rickman" userId="c77e6d5e-ae61-4556-a428-80085726c678" providerId="ADAL" clId="{82025AED-6D84-46EA-961B-0C286EA94134}" dt="2023-05-31T17:11:40.162" v="426" actId="1076"/>
          <ac:spMkLst>
            <pc:docMk/>
            <pc:sldMk cId="0" sldId="276"/>
            <ac:spMk id="2" creationId="{00000000-0000-0000-0000-000000000000}"/>
          </ac:spMkLst>
        </pc:spChg>
        <pc:spChg chg="mod">
          <ac:chgData name="Tori Rickman" userId="c77e6d5e-ae61-4556-a428-80085726c678" providerId="ADAL" clId="{82025AED-6D84-46EA-961B-0C286EA94134}" dt="2023-05-31T17:11:27.742" v="417" actId="1076"/>
          <ac:spMkLst>
            <pc:docMk/>
            <pc:sldMk cId="0" sldId="276"/>
            <ac:spMk id="3" creationId="{00000000-0000-0000-0000-000000000000}"/>
          </ac:spMkLst>
        </pc:spChg>
        <pc:spChg chg="mod">
          <ac:chgData name="Tori Rickman" userId="c77e6d5e-ae61-4556-a428-80085726c678" providerId="ADAL" clId="{82025AED-6D84-46EA-961B-0C286EA94134}" dt="2023-05-31T18:28:51.874" v="667" actId="34135"/>
          <ac:spMkLst>
            <pc:docMk/>
            <pc:sldMk cId="0" sldId="276"/>
            <ac:spMk id="10" creationId="{00000000-0000-0000-0000-000000000000}"/>
          </ac:spMkLst>
        </pc:spChg>
        <pc:spChg chg="mod ord">
          <ac:chgData name="Tori Rickman" userId="c77e6d5e-ae61-4556-a428-80085726c678" providerId="ADAL" clId="{82025AED-6D84-46EA-961B-0C286EA94134}" dt="2023-05-31T17:11:30.674" v="418" actId="1076"/>
          <ac:spMkLst>
            <pc:docMk/>
            <pc:sldMk cId="0" sldId="276"/>
            <ac:spMk id="11" creationId="{00000000-0000-0000-0000-000000000000}"/>
          </ac:spMkLst>
        </pc:spChg>
      </pc:sldChg>
      <pc:sldChg chg="addSp modSp mod modNotesTx">
        <pc:chgData name="Tori Rickman" userId="c77e6d5e-ae61-4556-a428-80085726c678" providerId="ADAL" clId="{82025AED-6D84-46EA-961B-0C286EA94134}" dt="2023-05-31T18:43:15.082" v="890" actId="20577"/>
        <pc:sldMkLst>
          <pc:docMk/>
          <pc:sldMk cId="0" sldId="277"/>
        </pc:sldMkLst>
        <pc:spChg chg="mod">
          <ac:chgData name="Tori Rickman" userId="c77e6d5e-ae61-4556-a428-80085726c678" providerId="ADAL" clId="{82025AED-6D84-46EA-961B-0C286EA94134}" dt="2023-05-31T18:33:41.857" v="710" actId="164"/>
          <ac:spMkLst>
            <pc:docMk/>
            <pc:sldMk cId="0" sldId="277"/>
            <ac:spMk id="2" creationId="{00000000-0000-0000-0000-000000000000}"/>
          </ac:spMkLst>
        </pc:spChg>
        <pc:spChg chg="mod">
          <ac:chgData name="Tori Rickman" userId="c77e6d5e-ae61-4556-a428-80085726c678" providerId="ADAL" clId="{82025AED-6D84-46EA-961B-0C286EA94134}" dt="2023-05-31T18:28:59.119" v="669" actId="34135"/>
          <ac:spMkLst>
            <pc:docMk/>
            <pc:sldMk cId="0" sldId="277"/>
            <ac:spMk id="9" creationId="{00000000-0000-0000-0000-000000000000}"/>
          </ac:spMkLst>
        </pc:spChg>
        <pc:spChg chg="mod">
          <ac:chgData name="Tori Rickman" userId="c77e6d5e-ae61-4556-a428-80085726c678" providerId="ADAL" clId="{82025AED-6D84-46EA-961B-0C286EA94134}" dt="2023-05-31T18:33:41.857" v="710" actId="164"/>
          <ac:spMkLst>
            <pc:docMk/>
            <pc:sldMk cId="0" sldId="277"/>
            <ac:spMk id="10" creationId="{00000000-0000-0000-0000-000000000000}"/>
          </ac:spMkLst>
        </pc:spChg>
        <pc:spChg chg="mod">
          <ac:chgData name="Tori Rickman" userId="c77e6d5e-ae61-4556-a428-80085726c678" providerId="ADAL" clId="{82025AED-6D84-46EA-961B-0C286EA94134}" dt="2023-05-31T17:11:49.179" v="428" actId="207"/>
          <ac:spMkLst>
            <pc:docMk/>
            <pc:sldMk cId="0" sldId="277"/>
            <ac:spMk id="13" creationId="{00000000-0000-0000-0000-000000000000}"/>
          </ac:spMkLst>
        </pc:spChg>
        <pc:grpChg chg="add mod">
          <ac:chgData name="Tori Rickman" userId="c77e6d5e-ae61-4556-a428-80085726c678" providerId="ADAL" clId="{82025AED-6D84-46EA-961B-0C286EA94134}" dt="2023-05-31T18:33:41.857" v="710" actId="164"/>
          <ac:grpSpMkLst>
            <pc:docMk/>
            <pc:sldMk cId="0" sldId="277"/>
            <ac:grpSpMk id="14" creationId="{11A8BA1D-C431-3BE9-F20D-0F1B0731E3CA}"/>
          </ac:grpSpMkLst>
        </pc:grpChg>
      </pc:sldChg>
      <pc:sldChg chg="addSp delSp modSp mod modNotesTx">
        <pc:chgData name="Tori Rickman" userId="c77e6d5e-ae61-4556-a428-80085726c678" providerId="ADAL" clId="{82025AED-6D84-46EA-961B-0C286EA94134}" dt="2023-06-02T19:44:00.877" v="1051" actId="1076"/>
        <pc:sldMkLst>
          <pc:docMk/>
          <pc:sldMk cId="0" sldId="278"/>
        </pc:sldMkLst>
        <pc:spChg chg="mod">
          <ac:chgData name="Tori Rickman" userId="c77e6d5e-ae61-4556-a428-80085726c678" providerId="ADAL" clId="{82025AED-6D84-46EA-961B-0C286EA94134}" dt="2023-06-02T19:42:43.422" v="1036" actId="14100"/>
          <ac:spMkLst>
            <pc:docMk/>
            <pc:sldMk cId="0" sldId="278"/>
            <ac:spMk id="3" creationId="{00000000-0000-0000-0000-000000000000}"/>
          </ac:spMkLst>
        </pc:spChg>
        <pc:spChg chg="mod">
          <ac:chgData name="Tori Rickman" userId="c77e6d5e-ae61-4556-a428-80085726c678" providerId="ADAL" clId="{82025AED-6D84-46EA-961B-0C286EA94134}" dt="2023-05-31T18:29:53.352" v="675" actId="164"/>
          <ac:spMkLst>
            <pc:docMk/>
            <pc:sldMk cId="0" sldId="278"/>
            <ac:spMk id="4" creationId="{00000000-0000-0000-0000-000000000000}"/>
          </ac:spMkLst>
        </pc:spChg>
        <pc:spChg chg="del">
          <ac:chgData name="Tori Rickman" userId="c77e6d5e-ae61-4556-a428-80085726c678" providerId="ADAL" clId="{82025AED-6D84-46EA-961B-0C286EA94134}" dt="2023-05-31T18:31:41.357" v="693" actId="478"/>
          <ac:spMkLst>
            <pc:docMk/>
            <pc:sldMk cId="0" sldId="278"/>
            <ac:spMk id="5" creationId="{00000000-0000-0000-0000-000000000000}"/>
          </ac:spMkLst>
        </pc:spChg>
        <pc:spChg chg="mod">
          <ac:chgData name="Tori Rickman" userId="c77e6d5e-ae61-4556-a428-80085726c678" providerId="ADAL" clId="{82025AED-6D84-46EA-961B-0C286EA94134}" dt="2023-05-31T18:32:08.714" v="700" actId="1076"/>
          <ac:spMkLst>
            <pc:docMk/>
            <pc:sldMk cId="0" sldId="278"/>
            <ac:spMk id="7" creationId="{00000000-0000-0000-0000-000000000000}"/>
          </ac:spMkLst>
        </pc:spChg>
        <pc:spChg chg="mod">
          <ac:chgData name="Tori Rickman" userId="c77e6d5e-ae61-4556-a428-80085726c678" providerId="ADAL" clId="{82025AED-6D84-46EA-961B-0C286EA94134}" dt="2023-05-31T18:29:53.352" v="675" actId="164"/>
          <ac:spMkLst>
            <pc:docMk/>
            <pc:sldMk cId="0" sldId="278"/>
            <ac:spMk id="8" creationId="{00000000-0000-0000-0000-000000000000}"/>
          </ac:spMkLst>
        </pc:spChg>
        <pc:spChg chg="mod">
          <ac:chgData name="Tori Rickman" userId="c77e6d5e-ae61-4556-a428-80085726c678" providerId="ADAL" clId="{82025AED-6D84-46EA-961B-0C286EA94134}" dt="2023-05-31T18:30:04.913" v="676" actId="164"/>
          <ac:spMkLst>
            <pc:docMk/>
            <pc:sldMk cId="0" sldId="278"/>
            <ac:spMk id="23" creationId="{00000000-0000-0000-0000-000000000000}"/>
          </ac:spMkLst>
        </pc:spChg>
        <pc:spChg chg="mod">
          <ac:chgData name="Tori Rickman" userId="c77e6d5e-ae61-4556-a428-80085726c678" providerId="ADAL" clId="{82025AED-6D84-46EA-961B-0C286EA94134}" dt="2023-05-31T18:31:53.792" v="695" actId="1076"/>
          <ac:spMkLst>
            <pc:docMk/>
            <pc:sldMk cId="0" sldId="278"/>
            <ac:spMk id="24" creationId="{00000000-0000-0000-0000-000000000000}"/>
          </ac:spMkLst>
        </pc:spChg>
        <pc:spChg chg="mod">
          <ac:chgData name="Tori Rickman" userId="c77e6d5e-ae61-4556-a428-80085726c678" providerId="ADAL" clId="{82025AED-6D84-46EA-961B-0C286EA94134}" dt="2023-06-02T19:43:17.849" v="1043" actId="14100"/>
          <ac:spMkLst>
            <pc:docMk/>
            <pc:sldMk cId="0" sldId="278"/>
            <ac:spMk id="29" creationId="{00000000-0000-0000-0000-000000000000}"/>
          </ac:spMkLst>
        </pc:spChg>
        <pc:spChg chg="mod">
          <ac:chgData name="Tori Rickman" userId="c77e6d5e-ae61-4556-a428-80085726c678" providerId="ADAL" clId="{82025AED-6D84-46EA-961B-0C286EA94134}" dt="2023-05-31T18:30:04.913" v="676" actId="164"/>
          <ac:spMkLst>
            <pc:docMk/>
            <pc:sldMk cId="0" sldId="278"/>
            <ac:spMk id="31" creationId="{00000000-0000-0000-0000-000000000000}"/>
          </ac:spMkLst>
        </pc:spChg>
        <pc:spChg chg="mod ord">
          <ac:chgData name="Tori Rickman" userId="c77e6d5e-ae61-4556-a428-80085726c678" providerId="ADAL" clId="{82025AED-6D84-46EA-961B-0C286EA94134}" dt="2023-05-31T18:32:23.394" v="701" actId="34135"/>
          <ac:spMkLst>
            <pc:docMk/>
            <pc:sldMk cId="0" sldId="278"/>
            <ac:spMk id="32" creationId="{00000000-0000-0000-0000-000000000000}"/>
          </ac:spMkLst>
        </pc:spChg>
        <pc:spChg chg="mod">
          <ac:chgData name="Tori Rickman" userId="c77e6d5e-ae61-4556-a428-80085726c678" providerId="ADAL" clId="{82025AED-6D84-46EA-961B-0C286EA94134}" dt="2023-05-31T18:30:04.913" v="676" actId="164"/>
          <ac:spMkLst>
            <pc:docMk/>
            <pc:sldMk cId="0" sldId="278"/>
            <ac:spMk id="36" creationId="{00000000-0000-0000-0000-000000000000}"/>
          </ac:spMkLst>
        </pc:spChg>
        <pc:spChg chg="mod ord">
          <ac:chgData name="Tori Rickman" userId="c77e6d5e-ae61-4556-a428-80085726c678" providerId="ADAL" clId="{82025AED-6D84-46EA-961B-0C286EA94134}" dt="2023-06-02T19:43:57.045" v="1050" actId="14100"/>
          <ac:spMkLst>
            <pc:docMk/>
            <pc:sldMk cId="0" sldId="278"/>
            <ac:spMk id="38" creationId="{00000000-0000-0000-0000-000000000000}"/>
          </ac:spMkLst>
        </pc:spChg>
        <pc:spChg chg="mod">
          <ac:chgData name="Tori Rickman" userId="c77e6d5e-ae61-4556-a428-80085726c678" providerId="ADAL" clId="{82025AED-6D84-46EA-961B-0C286EA94134}" dt="2023-05-31T18:29:53.352" v="675" actId="164"/>
          <ac:spMkLst>
            <pc:docMk/>
            <pc:sldMk cId="0" sldId="278"/>
            <ac:spMk id="39" creationId="{00000000-0000-0000-0000-000000000000}"/>
          </ac:spMkLst>
        </pc:spChg>
        <pc:spChg chg="mod">
          <ac:chgData name="Tori Rickman" userId="c77e6d5e-ae61-4556-a428-80085726c678" providerId="ADAL" clId="{82025AED-6D84-46EA-961B-0C286EA94134}" dt="2023-06-02T19:44:00.877" v="1051" actId="1076"/>
          <ac:spMkLst>
            <pc:docMk/>
            <pc:sldMk cId="0" sldId="278"/>
            <ac:spMk id="40" creationId="{00000000-0000-0000-0000-000000000000}"/>
          </ac:spMkLst>
        </pc:spChg>
        <pc:spChg chg="mod">
          <ac:chgData name="Tori Rickman" userId="c77e6d5e-ae61-4556-a428-80085726c678" providerId="ADAL" clId="{82025AED-6D84-46EA-961B-0C286EA94134}" dt="2023-05-31T18:30:04.913" v="676" actId="164"/>
          <ac:spMkLst>
            <pc:docMk/>
            <pc:sldMk cId="0" sldId="278"/>
            <ac:spMk id="41" creationId="{00000000-0000-0000-0000-000000000000}"/>
          </ac:spMkLst>
        </pc:spChg>
        <pc:spChg chg="mod">
          <ac:chgData name="Tori Rickman" userId="c77e6d5e-ae61-4556-a428-80085726c678" providerId="ADAL" clId="{82025AED-6D84-46EA-961B-0C286EA94134}" dt="2023-05-31T18:30:04.913" v="676" actId="164"/>
          <ac:spMkLst>
            <pc:docMk/>
            <pc:sldMk cId="0" sldId="278"/>
            <ac:spMk id="42" creationId="{00000000-0000-0000-0000-000000000000}"/>
          </ac:spMkLst>
        </pc:spChg>
        <pc:spChg chg="mod">
          <ac:chgData name="Tori Rickman" userId="c77e6d5e-ae61-4556-a428-80085726c678" providerId="ADAL" clId="{82025AED-6D84-46EA-961B-0C286EA94134}" dt="2023-06-02T19:43:54.047" v="1049" actId="1076"/>
          <ac:spMkLst>
            <pc:docMk/>
            <pc:sldMk cId="0" sldId="278"/>
            <ac:spMk id="43" creationId="{00000000-0000-0000-0000-000000000000}"/>
          </ac:spMkLst>
        </pc:spChg>
        <pc:spChg chg="mod">
          <ac:chgData name="Tori Rickman" userId="c77e6d5e-ae61-4556-a428-80085726c678" providerId="ADAL" clId="{82025AED-6D84-46EA-961B-0C286EA94134}" dt="2023-05-31T18:30:04.913" v="676" actId="164"/>
          <ac:spMkLst>
            <pc:docMk/>
            <pc:sldMk cId="0" sldId="278"/>
            <ac:spMk id="44" creationId="{00000000-0000-0000-0000-000000000000}"/>
          </ac:spMkLst>
        </pc:spChg>
        <pc:grpChg chg="mod">
          <ac:chgData name="Tori Rickman" userId="c77e6d5e-ae61-4556-a428-80085726c678" providerId="ADAL" clId="{82025AED-6D84-46EA-961B-0C286EA94134}" dt="2023-05-31T18:30:04.913" v="676" actId="164"/>
          <ac:grpSpMkLst>
            <pc:docMk/>
            <pc:sldMk cId="0" sldId="278"/>
            <ac:grpSpMk id="2" creationId="{00000000-0000-0000-0000-000000000000}"/>
          </ac:grpSpMkLst>
        </pc:grpChg>
        <pc:grpChg chg="mod">
          <ac:chgData name="Tori Rickman" userId="c77e6d5e-ae61-4556-a428-80085726c678" providerId="ADAL" clId="{82025AED-6D84-46EA-961B-0C286EA94134}" dt="2023-05-31T18:30:04.913" v="676" actId="164"/>
          <ac:grpSpMkLst>
            <pc:docMk/>
            <pc:sldMk cId="0" sldId="278"/>
            <ac:grpSpMk id="6" creationId="{00000000-0000-0000-0000-000000000000}"/>
          </ac:grpSpMkLst>
        </pc:grpChg>
        <pc:grpChg chg="del mod">
          <ac:chgData name="Tori Rickman" userId="c77e6d5e-ae61-4556-a428-80085726c678" providerId="ADAL" clId="{82025AED-6D84-46EA-961B-0C286EA94134}" dt="2023-05-31T18:31:38.280" v="691" actId="478"/>
          <ac:grpSpMkLst>
            <pc:docMk/>
            <pc:sldMk cId="0" sldId="278"/>
            <ac:grpSpMk id="14" creationId="{00000000-0000-0000-0000-000000000000}"/>
          </ac:grpSpMkLst>
        </pc:grpChg>
        <pc:grpChg chg="mod">
          <ac:chgData name="Tori Rickman" userId="c77e6d5e-ae61-4556-a428-80085726c678" providerId="ADAL" clId="{82025AED-6D84-46EA-961B-0C286EA94134}" dt="2023-05-31T18:31:33.629" v="688" actId="164"/>
          <ac:grpSpMkLst>
            <pc:docMk/>
            <pc:sldMk cId="0" sldId="278"/>
            <ac:grpSpMk id="28" creationId="{00000000-0000-0000-0000-000000000000}"/>
          </ac:grpSpMkLst>
        </pc:grpChg>
        <pc:grpChg chg="mod">
          <ac:chgData name="Tori Rickman" userId="c77e6d5e-ae61-4556-a428-80085726c678" providerId="ADAL" clId="{82025AED-6D84-46EA-961B-0C286EA94134}" dt="2023-05-31T18:30:04.913" v="676" actId="164"/>
          <ac:grpSpMkLst>
            <pc:docMk/>
            <pc:sldMk cId="0" sldId="278"/>
            <ac:grpSpMk id="33" creationId="{00000000-0000-0000-0000-000000000000}"/>
          </ac:grpSpMkLst>
        </pc:grpChg>
        <pc:grpChg chg="mod">
          <ac:chgData name="Tori Rickman" userId="c77e6d5e-ae61-4556-a428-80085726c678" providerId="ADAL" clId="{82025AED-6D84-46EA-961B-0C286EA94134}" dt="2023-05-31T18:30:04.913" v="676" actId="164"/>
          <ac:grpSpMkLst>
            <pc:docMk/>
            <pc:sldMk cId="0" sldId="278"/>
            <ac:grpSpMk id="37" creationId="{00000000-0000-0000-0000-000000000000}"/>
          </ac:grpSpMkLst>
        </pc:grpChg>
        <pc:grpChg chg="add mod">
          <ac:chgData name="Tori Rickman" userId="c77e6d5e-ae61-4556-a428-80085726c678" providerId="ADAL" clId="{82025AED-6D84-46EA-961B-0C286EA94134}" dt="2023-05-31T18:29:53.352" v="675" actId="164"/>
          <ac:grpSpMkLst>
            <pc:docMk/>
            <pc:sldMk cId="0" sldId="278"/>
            <ac:grpSpMk id="45" creationId="{7F9BA3DC-0607-DBF7-94BE-81BC2DA34CFA}"/>
          </ac:grpSpMkLst>
        </pc:grpChg>
        <pc:grpChg chg="add mod">
          <ac:chgData name="Tori Rickman" userId="c77e6d5e-ae61-4556-a428-80085726c678" providerId="ADAL" clId="{82025AED-6D84-46EA-961B-0C286EA94134}" dt="2023-05-31T18:31:33.629" v="688" actId="164"/>
          <ac:grpSpMkLst>
            <pc:docMk/>
            <pc:sldMk cId="0" sldId="278"/>
            <ac:grpSpMk id="46" creationId="{6292447C-4A5E-9555-4092-A0AE561D18DE}"/>
          </ac:grpSpMkLst>
        </pc:grpChg>
        <pc:grpChg chg="add mod">
          <ac:chgData name="Tori Rickman" userId="c77e6d5e-ae61-4556-a428-80085726c678" providerId="ADAL" clId="{82025AED-6D84-46EA-961B-0C286EA94134}" dt="2023-06-02T19:43:12.434" v="1041" actId="14100"/>
          <ac:grpSpMkLst>
            <pc:docMk/>
            <pc:sldMk cId="0" sldId="278"/>
            <ac:grpSpMk id="47" creationId="{5444E989-418D-8900-7DB3-424D171F0395}"/>
          </ac:grpSpMkLst>
        </pc:grpChg>
      </pc:sldChg>
      <pc:sldChg chg="modSp mod modNotesTx">
        <pc:chgData name="Tori Rickman" userId="c77e6d5e-ae61-4556-a428-80085726c678" providerId="ADAL" clId="{82025AED-6D84-46EA-961B-0C286EA94134}" dt="2023-05-31T18:43:39.003" v="906" actId="20577"/>
        <pc:sldMkLst>
          <pc:docMk/>
          <pc:sldMk cId="0" sldId="279"/>
        </pc:sldMkLst>
        <pc:spChg chg="mod">
          <ac:chgData name="Tori Rickman" userId="c77e6d5e-ae61-4556-a428-80085726c678" providerId="ADAL" clId="{82025AED-6D84-46EA-961B-0C286EA94134}" dt="2023-05-31T18:32:26.667" v="702" actId="34135"/>
          <ac:spMkLst>
            <pc:docMk/>
            <pc:sldMk cId="0" sldId="279"/>
            <ac:spMk id="13" creationId="{00000000-0000-0000-0000-000000000000}"/>
          </ac:spMkLst>
        </pc:spChg>
      </pc:sldChg>
      <pc:sldChg chg="addSp modSp mod modNotesTx">
        <pc:chgData name="Tori Rickman" userId="c77e6d5e-ae61-4556-a428-80085726c678" providerId="ADAL" clId="{82025AED-6D84-46EA-961B-0C286EA94134}" dt="2023-05-31T18:43:53.895" v="913" actId="20577"/>
        <pc:sldMkLst>
          <pc:docMk/>
          <pc:sldMk cId="0" sldId="280"/>
        </pc:sldMkLst>
        <pc:spChg chg="mod">
          <ac:chgData name="Tori Rickman" userId="c77e6d5e-ae61-4556-a428-80085726c678" providerId="ADAL" clId="{82025AED-6D84-46EA-961B-0C286EA94134}" dt="2023-05-31T18:32:33.239" v="703" actId="164"/>
          <ac:spMkLst>
            <pc:docMk/>
            <pc:sldMk cId="0" sldId="280"/>
            <ac:spMk id="3" creationId="{00000000-0000-0000-0000-000000000000}"/>
          </ac:spMkLst>
        </pc:spChg>
        <pc:spChg chg="mod">
          <ac:chgData name="Tori Rickman" userId="c77e6d5e-ae61-4556-a428-80085726c678" providerId="ADAL" clId="{82025AED-6D84-46EA-961B-0C286EA94134}" dt="2023-05-31T18:32:33.239" v="703" actId="164"/>
          <ac:spMkLst>
            <pc:docMk/>
            <pc:sldMk cId="0" sldId="280"/>
            <ac:spMk id="7" creationId="{00000000-0000-0000-0000-000000000000}"/>
          </ac:spMkLst>
        </pc:spChg>
        <pc:spChg chg="mod">
          <ac:chgData name="Tori Rickman" userId="c77e6d5e-ae61-4556-a428-80085726c678" providerId="ADAL" clId="{82025AED-6D84-46EA-961B-0C286EA94134}" dt="2023-05-31T18:32:33.239" v="703" actId="164"/>
          <ac:spMkLst>
            <pc:docMk/>
            <pc:sldMk cId="0" sldId="280"/>
            <ac:spMk id="8" creationId="{00000000-0000-0000-0000-000000000000}"/>
          </ac:spMkLst>
        </pc:spChg>
        <pc:spChg chg="mod">
          <ac:chgData name="Tori Rickman" userId="c77e6d5e-ae61-4556-a428-80085726c678" providerId="ADAL" clId="{82025AED-6D84-46EA-961B-0C286EA94134}" dt="2023-05-31T17:13:22.867" v="446" actId="1076"/>
          <ac:spMkLst>
            <pc:docMk/>
            <pc:sldMk cId="0" sldId="280"/>
            <ac:spMk id="10" creationId="{00000000-0000-0000-0000-000000000000}"/>
          </ac:spMkLst>
        </pc:spChg>
        <pc:spChg chg="mod">
          <ac:chgData name="Tori Rickman" userId="c77e6d5e-ae61-4556-a428-80085726c678" providerId="ADAL" clId="{82025AED-6D84-46EA-961B-0C286EA94134}" dt="2023-05-31T18:32:33.239" v="703" actId="164"/>
          <ac:spMkLst>
            <pc:docMk/>
            <pc:sldMk cId="0" sldId="280"/>
            <ac:spMk id="15" creationId="{00000000-0000-0000-0000-000000000000}"/>
          </ac:spMkLst>
        </pc:spChg>
        <pc:spChg chg="mod">
          <ac:chgData name="Tori Rickman" userId="c77e6d5e-ae61-4556-a428-80085726c678" providerId="ADAL" clId="{82025AED-6D84-46EA-961B-0C286EA94134}" dt="2023-05-31T18:32:33.239" v="703" actId="164"/>
          <ac:spMkLst>
            <pc:docMk/>
            <pc:sldMk cId="0" sldId="280"/>
            <ac:spMk id="19" creationId="{00000000-0000-0000-0000-000000000000}"/>
          </ac:spMkLst>
        </pc:spChg>
        <pc:spChg chg="mod">
          <ac:chgData name="Tori Rickman" userId="c77e6d5e-ae61-4556-a428-80085726c678" providerId="ADAL" clId="{82025AED-6D84-46EA-961B-0C286EA94134}" dt="2023-05-31T18:32:33.239" v="703" actId="164"/>
          <ac:spMkLst>
            <pc:docMk/>
            <pc:sldMk cId="0" sldId="280"/>
            <ac:spMk id="20" creationId="{00000000-0000-0000-0000-000000000000}"/>
          </ac:spMkLst>
        </pc:spChg>
        <pc:spChg chg="mod">
          <ac:chgData name="Tori Rickman" userId="c77e6d5e-ae61-4556-a428-80085726c678" providerId="ADAL" clId="{82025AED-6D84-46EA-961B-0C286EA94134}" dt="2023-05-31T18:32:33.239" v="703" actId="164"/>
          <ac:spMkLst>
            <pc:docMk/>
            <pc:sldMk cId="0" sldId="280"/>
            <ac:spMk id="21" creationId="{00000000-0000-0000-0000-000000000000}"/>
          </ac:spMkLst>
        </pc:spChg>
        <pc:spChg chg="mod">
          <ac:chgData name="Tori Rickman" userId="c77e6d5e-ae61-4556-a428-80085726c678" providerId="ADAL" clId="{82025AED-6D84-46EA-961B-0C286EA94134}" dt="2023-05-31T18:32:33.239" v="703" actId="164"/>
          <ac:spMkLst>
            <pc:docMk/>
            <pc:sldMk cId="0" sldId="280"/>
            <ac:spMk id="22" creationId="{00000000-0000-0000-0000-000000000000}"/>
          </ac:spMkLst>
        </pc:spChg>
        <pc:spChg chg="mod">
          <ac:chgData name="Tori Rickman" userId="c77e6d5e-ae61-4556-a428-80085726c678" providerId="ADAL" clId="{82025AED-6D84-46EA-961B-0C286EA94134}" dt="2023-05-31T18:32:33.239" v="703" actId="164"/>
          <ac:spMkLst>
            <pc:docMk/>
            <pc:sldMk cId="0" sldId="280"/>
            <ac:spMk id="26" creationId="{00000000-0000-0000-0000-000000000000}"/>
          </ac:spMkLst>
        </pc:spChg>
        <pc:spChg chg="mod">
          <ac:chgData name="Tori Rickman" userId="c77e6d5e-ae61-4556-a428-80085726c678" providerId="ADAL" clId="{82025AED-6D84-46EA-961B-0C286EA94134}" dt="2023-05-31T18:32:33.239" v="703" actId="164"/>
          <ac:spMkLst>
            <pc:docMk/>
            <pc:sldMk cId="0" sldId="280"/>
            <ac:spMk id="30" creationId="{00000000-0000-0000-0000-000000000000}"/>
          </ac:spMkLst>
        </pc:spChg>
        <pc:spChg chg="mod">
          <ac:chgData name="Tori Rickman" userId="c77e6d5e-ae61-4556-a428-80085726c678" providerId="ADAL" clId="{82025AED-6D84-46EA-961B-0C286EA94134}" dt="2023-05-31T18:32:33.239" v="703" actId="164"/>
          <ac:spMkLst>
            <pc:docMk/>
            <pc:sldMk cId="0" sldId="280"/>
            <ac:spMk id="31" creationId="{00000000-0000-0000-0000-000000000000}"/>
          </ac:spMkLst>
        </pc:spChg>
        <pc:spChg chg="mod">
          <ac:chgData name="Tori Rickman" userId="c77e6d5e-ae61-4556-a428-80085726c678" providerId="ADAL" clId="{82025AED-6D84-46EA-961B-0C286EA94134}" dt="2023-05-31T17:13:59.396" v="456" actId="1076"/>
          <ac:spMkLst>
            <pc:docMk/>
            <pc:sldMk cId="0" sldId="280"/>
            <ac:spMk id="33" creationId="{00000000-0000-0000-0000-000000000000}"/>
          </ac:spMkLst>
        </pc:spChg>
        <pc:spChg chg="mod">
          <ac:chgData name="Tori Rickman" userId="c77e6d5e-ae61-4556-a428-80085726c678" providerId="ADAL" clId="{82025AED-6D84-46EA-961B-0C286EA94134}" dt="2023-05-31T18:32:36.568" v="704" actId="34135"/>
          <ac:spMkLst>
            <pc:docMk/>
            <pc:sldMk cId="0" sldId="280"/>
            <ac:spMk id="35" creationId="{00000000-0000-0000-0000-000000000000}"/>
          </ac:spMkLst>
        </pc:spChg>
        <pc:grpChg chg="mod">
          <ac:chgData name="Tori Rickman" userId="c77e6d5e-ae61-4556-a428-80085726c678" providerId="ADAL" clId="{82025AED-6D84-46EA-961B-0C286EA94134}" dt="2023-05-31T18:32:33.239" v="703" actId="164"/>
          <ac:grpSpMkLst>
            <pc:docMk/>
            <pc:sldMk cId="0" sldId="280"/>
            <ac:grpSpMk id="4"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9"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12"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16"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23"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27" creationId="{00000000-0000-0000-0000-000000000000}"/>
          </ac:grpSpMkLst>
        </pc:grpChg>
        <pc:grpChg chg="mod">
          <ac:chgData name="Tori Rickman" userId="c77e6d5e-ae61-4556-a428-80085726c678" providerId="ADAL" clId="{82025AED-6D84-46EA-961B-0C286EA94134}" dt="2023-05-31T18:32:33.239" v="703" actId="164"/>
          <ac:grpSpMkLst>
            <pc:docMk/>
            <pc:sldMk cId="0" sldId="280"/>
            <ac:grpSpMk id="32" creationId="{00000000-0000-0000-0000-000000000000}"/>
          </ac:grpSpMkLst>
        </pc:grpChg>
        <pc:grpChg chg="add mod">
          <ac:chgData name="Tori Rickman" userId="c77e6d5e-ae61-4556-a428-80085726c678" providerId="ADAL" clId="{82025AED-6D84-46EA-961B-0C286EA94134}" dt="2023-05-31T18:32:33.239" v="703" actId="164"/>
          <ac:grpSpMkLst>
            <pc:docMk/>
            <pc:sldMk cId="0" sldId="280"/>
            <ac:grpSpMk id="41" creationId="{96B5E838-A431-57E8-BDDF-673A113A109C}"/>
          </ac:grpSpMkLst>
        </pc:grpChg>
      </pc:sldChg>
      <pc:sldChg chg="modSp mod modNotesTx">
        <pc:chgData name="Tori Rickman" userId="c77e6d5e-ae61-4556-a428-80085726c678" providerId="ADAL" clId="{82025AED-6D84-46EA-961B-0C286EA94134}" dt="2023-05-31T18:44:00.988" v="916" actId="12"/>
        <pc:sldMkLst>
          <pc:docMk/>
          <pc:sldMk cId="0" sldId="281"/>
        </pc:sldMkLst>
        <pc:picChg chg="mod modCrop">
          <ac:chgData name="Tori Rickman" userId="c77e6d5e-ae61-4556-a428-80085726c678" providerId="ADAL" clId="{82025AED-6D84-46EA-961B-0C286EA94134}" dt="2023-05-31T17:15:07.282" v="462" actId="732"/>
          <ac:picMkLst>
            <pc:docMk/>
            <pc:sldMk cId="0" sldId="281"/>
            <ac:picMk id="3" creationId="{00000000-0000-0000-0000-000000000000}"/>
          </ac:picMkLst>
        </pc:picChg>
      </pc:sldChg>
      <pc:sldChg chg="addSp delSp modSp mod modNotesTx">
        <pc:chgData name="Tori Rickman" userId="c77e6d5e-ae61-4556-a428-80085726c678" providerId="ADAL" clId="{82025AED-6D84-46EA-961B-0C286EA94134}" dt="2023-06-02T19:41:56.381" v="1035" actId="1076"/>
        <pc:sldMkLst>
          <pc:docMk/>
          <pc:sldMk cId="0" sldId="282"/>
        </pc:sldMkLst>
        <pc:spChg chg="mod">
          <ac:chgData name="Tori Rickman" userId="c77e6d5e-ae61-4556-a428-80085726c678" providerId="ADAL" clId="{82025AED-6D84-46EA-961B-0C286EA94134}" dt="2023-05-31T18:33:19.276" v="709" actId="164"/>
          <ac:spMkLst>
            <pc:docMk/>
            <pc:sldMk cId="0" sldId="282"/>
            <ac:spMk id="12" creationId="{00000000-0000-0000-0000-000000000000}"/>
          </ac:spMkLst>
        </pc:spChg>
        <pc:spChg chg="mod">
          <ac:chgData name="Tori Rickman" userId="c77e6d5e-ae61-4556-a428-80085726c678" providerId="ADAL" clId="{82025AED-6D84-46EA-961B-0C286EA94134}" dt="2023-05-31T18:34:45.324" v="713" actId="34135"/>
          <ac:spMkLst>
            <pc:docMk/>
            <pc:sldMk cId="0" sldId="282"/>
            <ac:spMk id="13" creationId="{00000000-0000-0000-0000-000000000000}"/>
          </ac:spMkLst>
        </pc:spChg>
        <pc:spChg chg="mod">
          <ac:chgData name="Tori Rickman" userId="c77e6d5e-ae61-4556-a428-80085726c678" providerId="ADAL" clId="{82025AED-6D84-46EA-961B-0C286EA94134}" dt="2023-06-02T19:38:39.185" v="946"/>
          <ac:spMkLst>
            <pc:docMk/>
            <pc:sldMk cId="0" sldId="282"/>
            <ac:spMk id="14" creationId="{00000000-0000-0000-0000-000000000000}"/>
          </ac:spMkLst>
        </pc:spChg>
        <pc:spChg chg="add del mod">
          <ac:chgData name="Tori Rickman" userId="c77e6d5e-ae61-4556-a428-80085726c678" providerId="ADAL" clId="{82025AED-6D84-46EA-961B-0C286EA94134}" dt="2023-06-02T19:38:38.871" v="945" actId="1076"/>
          <ac:spMkLst>
            <pc:docMk/>
            <pc:sldMk cId="0" sldId="282"/>
            <ac:spMk id="15" creationId="{00000000-0000-0000-0000-000000000000}"/>
          </ac:spMkLst>
        </pc:spChg>
        <pc:spChg chg="mod">
          <ac:chgData name="Tori Rickman" userId="c77e6d5e-ae61-4556-a428-80085726c678" providerId="ADAL" clId="{82025AED-6D84-46EA-961B-0C286EA94134}" dt="2023-06-02T19:39:16.612" v="949" actId="113"/>
          <ac:spMkLst>
            <pc:docMk/>
            <pc:sldMk cId="0" sldId="282"/>
            <ac:spMk id="16" creationId="{00000000-0000-0000-0000-000000000000}"/>
          </ac:spMkLst>
        </pc:spChg>
        <pc:spChg chg="add mod">
          <ac:chgData name="Tori Rickman" userId="c77e6d5e-ae61-4556-a428-80085726c678" providerId="ADAL" clId="{82025AED-6D84-46EA-961B-0C286EA94134}" dt="2023-06-02T19:41:56.381" v="1035" actId="1076"/>
          <ac:spMkLst>
            <pc:docMk/>
            <pc:sldMk cId="0" sldId="282"/>
            <ac:spMk id="18" creationId="{BCAAA501-028D-870F-9C49-DA3B75BD97E9}"/>
          </ac:spMkLst>
        </pc:spChg>
        <pc:spChg chg="add mod">
          <ac:chgData name="Tori Rickman" userId="c77e6d5e-ae61-4556-a428-80085726c678" providerId="ADAL" clId="{82025AED-6D84-46EA-961B-0C286EA94134}" dt="2023-06-02T19:41:41.433" v="1023" actId="255"/>
          <ac:spMkLst>
            <pc:docMk/>
            <pc:sldMk cId="0" sldId="282"/>
            <ac:spMk id="19" creationId="{96899EED-2EC3-25A0-ED49-881D9D7A581C}"/>
          </ac:spMkLst>
        </pc:spChg>
        <pc:spChg chg="add mod">
          <ac:chgData name="Tori Rickman" userId="c77e6d5e-ae61-4556-a428-80085726c678" providerId="ADAL" clId="{82025AED-6D84-46EA-961B-0C286EA94134}" dt="2023-06-02T19:41:52.046" v="1034" actId="1076"/>
          <ac:spMkLst>
            <pc:docMk/>
            <pc:sldMk cId="0" sldId="282"/>
            <ac:spMk id="20" creationId="{89C6B18F-9CFF-4609-8388-F40DDB0EFB54}"/>
          </ac:spMkLst>
        </pc:spChg>
        <pc:grpChg chg="mod">
          <ac:chgData name="Tori Rickman" userId="c77e6d5e-ae61-4556-a428-80085726c678" providerId="ADAL" clId="{82025AED-6D84-46EA-961B-0C286EA94134}" dt="2023-05-31T18:32:45.204" v="705" actId="14100"/>
          <ac:grpSpMkLst>
            <pc:docMk/>
            <pc:sldMk cId="0" sldId="282"/>
            <ac:grpSpMk id="2" creationId="{00000000-0000-0000-0000-000000000000}"/>
          </ac:grpSpMkLst>
        </pc:grpChg>
        <pc:grpChg chg="add mod">
          <ac:chgData name="Tori Rickman" userId="c77e6d5e-ae61-4556-a428-80085726c678" providerId="ADAL" clId="{82025AED-6D84-46EA-961B-0C286EA94134}" dt="2023-05-31T18:33:19.276" v="709" actId="164"/>
          <ac:grpSpMkLst>
            <pc:docMk/>
            <pc:sldMk cId="0" sldId="282"/>
            <ac:grpSpMk id="17" creationId="{241C177C-32E4-6914-DC6D-AA00C1CC403D}"/>
          </ac:grpSpMkLst>
        </pc:grpChg>
      </pc:sldChg>
      <pc:sldChg chg="addSp modSp mod modNotes modNotesTx">
        <pc:chgData name="Tori Rickman" userId="c77e6d5e-ae61-4556-a428-80085726c678" providerId="ADAL" clId="{82025AED-6D84-46EA-961B-0C286EA94134}" dt="2023-06-02T19:39:06.300" v="947" actId="207"/>
        <pc:sldMkLst>
          <pc:docMk/>
          <pc:sldMk cId="0" sldId="283"/>
        </pc:sldMkLst>
        <pc:spChg chg="mod">
          <ac:chgData name="Tori Rickman" userId="c77e6d5e-ae61-4556-a428-80085726c678" providerId="ADAL" clId="{82025AED-6D84-46EA-961B-0C286EA94134}" dt="2023-05-31T18:33:13.799" v="708" actId="164"/>
          <ac:spMkLst>
            <pc:docMk/>
            <pc:sldMk cId="0" sldId="283"/>
            <ac:spMk id="8" creationId="{00000000-0000-0000-0000-000000000000}"/>
          </ac:spMkLst>
        </pc:spChg>
        <pc:spChg chg="mod">
          <ac:chgData name="Tori Rickman" userId="c77e6d5e-ae61-4556-a428-80085726c678" providerId="ADAL" clId="{82025AED-6D84-46EA-961B-0C286EA94134}" dt="2023-05-31T18:34:40.203" v="712" actId="34135"/>
          <ac:spMkLst>
            <pc:docMk/>
            <pc:sldMk cId="0" sldId="283"/>
            <ac:spMk id="11" creationId="{00000000-0000-0000-0000-000000000000}"/>
          </ac:spMkLst>
        </pc:spChg>
        <pc:spChg chg="mod">
          <ac:chgData name="Tori Rickman" userId="c77e6d5e-ae61-4556-a428-80085726c678" providerId="ADAL" clId="{82025AED-6D84-46EA-961B-0C286EA94134}" dt="2023-06-02T19:39:06.300" v="947" actId="207"/>
          <ac:spMkLst>
            <pc:docMk/>
            <pc:sldMk cId="0" sldId="283"/>
            <ac:spMk id="12" creationId="{00000000-0000-0000-0000-000000000000}"/>
          </ac:spMkLst>
        </pc:spChg>
        <pc:grpChg chg="add mod">
          <ac:chgData name="Tori Rickman" userId="c77e6d5e-ae61-4556-a428-80085726c678" providerId="ADAL" clId="{82025AED-6D84-46EA-961B-0C286EA94134}" dt="2023-05-31T18:33:13.799" v="708" actId="164"/>
          <ac:grpSpMkLst>
            <pc:docMk/>
            <pc:sldMk cId="0" sldId="283"/>
            <ac:grpSpMk id="13" creationId="{41EE0A23-666F-EA67-7C5F-218D43F65F82}"/>
          </ac:grpSpMkLst>
        </pc:grpChg>
      </pc:sldChg>
      <pc:sldChg chg="addSp delSp modSp mod">
        <pc:chgData name="Tori Rickman" userId="c77e6d5e-ae61-4556-a428-80085726c678" providerId="ADAL" clId="{82025AED-6D84-46EA-961B-0C286EA94134}" dt="2023-06-06T14:33:24.252" v="1086" actId="1076"/>
        <pc:sldMkLst>
          <pc:docMk/>
          <pc:sldMk cId="0" sldId="285"/>
        </pc:sldMkLst>
        <pc:spChg chg="mod">
          <ac:chgData name="Tori Rickman" userId="c77e6d5e-ae61-4556-a428-80085726c678" providerId="ADAL" clId="{82025AED-6D84-46EA-961B-0C286EA94134}" dt="2023-06-06T14:32:39.430" v="1052" actId="20577"/>
          <ac:spMkLst>
            <pc:docMk/>
            <pc:sldMk cId="0" sldId="285"/>
            <ac:spMk id="16" creationId="{00000000-0000-0000-0000-000000000000}"/>
          </ac:spMkLst>
        </pc:spChg>
        <pc:spChg chg="add del">
          <ac:chgData name="Tori Rickman" userId="c77e6d5e-ae61-4556-a428-80085726c678" providerId="ADAL" clId="{82025AED-6D84-46EA-961B-0C286EA94134}" dt="2023-06-06T14:32:44.150" v="1055" actId="22"/>
          <ac:spMkLst>
            <pc:docMk/>
            <pc:sldMk cId="0" sldId="285"/>
            <ac:spMk id="21" creationId="{86A94ECF-F133-EC54-AFD0-C1B7A10C0205}"/>
          </ac:spMkLst>
        </pc:spChg>
        <pc:spChg chg="add del mod">
          <ac:chgData name="Tori Rickman" userId="c77e6d5e-ae61-4556-a428-80085726c678" providerId="ADAL" clId="{82025AED-6D84-46EA-961B-0C286EA94134}" dt="2023-06-06T14:32:48.436" v="1058" actId="478"/>
          <ac:spMkLst>
            <pc:docMk/>
            <pc:sldMk cId="0" sldId="285"/>
            <ac:spMk id="23" creationId="{3B3BFBD6-7827-ED47-A769-7E0DEF7F6B1A}"/>
          </ac:spMkLst>
        </pc:spChg>
        <pc:spChg chg="mod topLvl">
          <ac:chgData name="Tori Rickman" userId="c77e6d5e-ae61-4556-a428-80085726c678" providerId="ADAL" clId="{82025AED-6D84-46EA-961B-0C286EA94134}" dt="2023-06-06T14:33:24.252" v="1086" actId="1076"/>
          <ac:spMkLst>
            <pc:docMk/>
            <pc:sldMk cId="0" sldId="285"/>
            <ac:spMk id="25" creationId="{A15C9E83-26A7-6B64-D7F1-1915196F8D3A}"/>
          </ac:spMkLst>
        </pc:spChg>
        <pc:spChg chg="mod topLvl">
          <ac:chgData name="Tori Rickman" userId="c77e6d5e-ae61-4556-a428-80085726c678" providerId="ADAL" clId="{82025AED-6D84-46EA-961B-0C286EA94134}" dt="2023-06-06T14:33:18.738" v="1085" actId="165"/>
          <ac:spMkLst>
            <pc:docMk/>
            <pc:sldMk cId="0" sldId="285"/>
            <ac:spMk id="27" creationId="{FF961509-CABC-A2E2-19B1-7D23FC3F0E57}"/>
          </ac:spMkLst>
        </pc:spChg>
        <pc:spChg chg="mod">
          <ac:chgData name="Tori Rickman" userId="c77e6d5e-ae61-4556-a428-80085726c678" providerId="ADAL" clId="{82025AED-6D84-46EA-961B-0C286EA94134}" dt="2023-06-06T14:33:18.738" v="1085" actId="165"/>
          <ac:spMkLst>
            <pc:docMk/>
            <pc:sldMk cId="0" sldId="285"/>
            <ac:spMk id="28" creationId="{0FDEFF63-875F-226A-9248-F8428E192619}"/>
          </ac:spMkLst>
        </pc:spChg>
        <pc:grpChg chg="del">
          <ac:chgData name="Tori Rickman" userId="c77e6d5e-ae61-4556-a428-80085726c678" providerId="ADAL" clId="{82025AED-6D84-46EA-961B-0C286EA94134}" dt="2023-06-06T14:32:40.973" v="1053" actId="478"/>
          <ac:grpSpMkLst>
            <pc:docMk/>
            <pc:sldMk cId="0" sldId="285"/>
            <ac:grpSpMk id="15" creationId="{00000000-0000-0000-0000-000000000000}"/>
          </ac:grpSpMkLst>
        </pc:grpChg>
        <pc:grpChg chg="add del mod">
          <ac:chgData name="Tori Rickman" userId="c77e6d5e-ae61-4556-a428-80085726c678" providerId="ADAL" clId="{82025AED-6D84-46EA-961B-0C286EA94134}" dt="2023-06-06T14:33:18.738" v="1085" actId="165"/>
          <ac:grpSpMkLst>
            <pc:docMk/>
            <pc:sldMk cId="0" sldId="285"/>
            <ac:grpSpMk id="24" creationId="{A978C55C-2A2B-C736-3CE5-0956A52ABA80}"/>
          </ac:grpSpMkLst>
        </pc:grpChg>
        <pc:grpChg chg="mod topLvl">
          <ac:chgData name="Tori Rickman" userId="c77e6d5e-ae61-4556-a428-80085726c678" providerId="ADAL" clId="{82025AED-6D84-46EA-961B-0C286EA94134}" dt="2023-06-06T14:33:18.738" v="1085" actId="165"/>
          <ac:grpSpMkLst>
            <pc:docMk/>
            <pc:sldMk cId="0" sldId="285"/>
            <ac:grpSpMk id="26" creationId="{4E6BCDF6-401B-1311-AE8C-B22792CF54AB}"/>
          </ac:grpSpMkLst>
        </pc:grpChg>
      </pc:sldChg>
      <pc:sldChg chg="modSp mod">
        <pc:chgData name="Tori Rickman" userId="c77e6d5e-ae61-4556-a428-80085726c678" providerId="ADAL" clId="{82025AED-6D84-46EA-961B-0C286EA94134}" dt="2023-05-31T17:15:20.515" v="463" actId="207"/>
        <pc:sldMkLst>
          <pc:docMk/>
          <pc:sldMk cId="0" sldId="287"/>
        </pc:sldMkLst>
        <pc:spChg chg="mod">
          <ac:chgData name="Tori Rickman" userId="c77e6d5e-ae61-4556-a428-80085726c678" providerId="ADAL" clId="{82025AED-6D84-46EA-961B-0C286EA94134}" dt="2023-05-31T17:15:20.515" v="463" actId="207"/>
          <ac:spMkLst>
            <pc:docMk/>
            <pc:sldMk cId="0" sldId="287"/>
            <ac:spMk id="5" creationId="{00000000-0000-0000-0000-000000000000}"/>
          </ac:spMkLst>
        </pc:spChg>
      </pc:sldChg>
      <pc:sldChg chg="modSp mod">
        <pc:chgData name="Tori Rickman" userId="c77e6d5e-ae61-4556-a428-80085726c678" providerId="ADAL" clId="{82025AED-6D84-46EA-961B-0C286EA94134}" dt="2023-05-31T17:15:48.137" v="470" actId="1076"/>
        <pc:sldMkLst>
          <pc:docMk/>
          <pc:sldMk cId="0" sldId="288"/>
        </pc:sldMkLst>
        <pc:spChg chg="mod">
          <ac:chgData name="Tori Rickman" userId="c77e6d5e-ae61-4556-a428-80085726c678" providerId="ADAL" clId="{82025AED-6D84-46EA-961B-0C286EA94134}" dt="2023-05-31T17:15:48.137" v="470" actId="1076"/>
          <ac:spMkLst>
            <pc:docMk/>
            <pc:sldMk cId="0" sldId="288"/>
            <ac:spMk id="3" creationId="{00000000-0000-0000-0000-000000000000}"/>
          </ac:spMkLst>
        </pc:spChg>
      </pc:sldChg>
    </pc:docChg>
  </pc:docChgLst>
  <pc:docChgLst>
    <pc:chgData name="Tori Rickman" userId="c77e6d5e-ae61-4556-a428-80085726c678" providerId="ADAL" clId="{356D6298-700E-4161-8186-95500128146C}"/>
    <pc:docChg chg="custSel modSld">
      <pc:chgData name="Tori Rickman" userId="c77e6d5e-ae61-4556-a428-80085726c678" providerId="ADAL" clId="{356D6298-700E-4161-8186-95500128146C}" dt="2023-09-20T20:45:43.463" v="76" actId="14861"/>
      <pc:docMkLst>
        <pc:docMk/>
      </pc:docMkLst>
      <pc:sldChg chg="addSp delSp modSp mod">
        <pc:chgData name="Tori Rickman" userId="c77e6d5e-ae61-4556-a428-80085726c678" providerId="ADAL" clId="{356D6298-700E-4161-8186-95500128146C}" dt="2023-09-20T20:44:26.365" v="20" actId="20577"/>
        <pc:sldMkLst>
          <pc:docMk/>
          <pc:sldMk cId="0" sldId="267"/>
        </pc:sldMkLst>
        <pc:spChg chg="del">
          <ac:chgData name="Tori Rickman" userId="c77e6d5e-ae61-4556-a428-80085726c678" providerId="ADAL" clId="{356D6298-700E-4161-8186-95500128146C}" dt="2023-09-20T20:42:23.550" v="2" actId="478"/>
          <ac:spMkLst>
            <pc:docMk/>
            <pc:sldMk cId="0" sldId="267"/>
            <ac:spMk id="2" creationId="{00000000-0000-0000-0000-000000000000}"/>
          </ac:spMkLst>
        </pc:spChg>
        <pc:spChg chg="mod">
          <ac:chgData name="Tori Rickman" userId="c77e6d5e-ae61-4556-a428-80085726c678" providerId="ADAL" clId="{356D6298-700E-4161-8186-95500128146C}" dt="2023-09-20T20:44:26.365" v="20" actId="20577"/>
          <ac:spMkLst>
            <pc:docMk/>
            <pc:sldMk cId="0" sldId="267"/>
            <ac:spMk id="4" creationId="{00000000-0000-0000-0000-000000000000}"/>
          </ac:spMkLst>
        </pc:spChg>
        <pc:spChg chg="del mod">
          <ac:chgData name="Tori Rickman" userId="c77e6d5e-ae61-4556-a428-80085726c678" providerId="ADAL" clId="{356D6298-700E-4161-8186-95500128146C}" dt="2023-09-20T20:42:24.263" v="3" actId="478"/>
          <ac:spMkLst>
            <pc:docMk/>
            <pc:sldMk cId="0" sldId="267"/>
            <ac:spMk id="8" creationId="{00000000-0000-0000-0000-000000000000}"/>
          </ac:spMkLst>
        </pc:spChg>
        <pc:grpChg chg="del">
          <ac:chgData name="Tori Rickman" userId="c77e6d5e-ae61-4556-a428-80085726c678" providerId="ADAL" clId="{356D6298-700E-4161-8186-95500128146C}" dt="2023-09-20T20:42:19.159" v="0" actId="478"/>
          <ac:grpSpMkLst>
            <pc:docMk/>
            <pc:sldMk cId="0" sldId="267"/>
            <ac:grpSpMk id="5" creationId="{00000000-0000-0000-0000-000000000000}"/>
          </ac:grpSpMkLst>
        </pc:grpChg>
        <pc:picChg chg="add mod">
          <ac:chgData name="Tori Rickman" userId="c77e6d5e-ae61-4556-a428-80085726c678" providerId="ADAL" clId="{356D6298-700E-4161-8186-95500128146C}" dt="2023-09-20T20:43:20.981" v="12" actId="1076"/>
          <ac:picMkLst>
            <pc:docMk/>
            <pc:sldMk cId="0" sldId="267"/>
            <ac:picMk id="15" creationId="{52862568-DB9E-0F15-071C-BF5B3BD9592A}"/>
          </ac:picMkLst>
        </pc:picChg>
      </pc:sldChg>
      <pc:sldChg chg="addSp delSp modSp mod">
        <pc:chgData name="Tori Rickman" userId="c77e6d5e-ae61-4556-a428-80085726c678" providerId="ADAL" clId="{356D6298-700E-4161-8186-95500128146C}" dt="2023-09-20T20:45:43.463" v="76" actId="14861"/>
        <pc:sldMkLst>
          <pc:docMk/>
          <pc:sldMk cId="0" sldId="269"/>
        </pc:sldMkLst>
        <pc:spChg chg="mod">
          <ac:chgData name="Tori Rickman" userId="c77e6d5e-ae61-4556-a428-80085726c678" providerId="ADAL" clId="{356D6298-700E-4161-8186-95500128146C}" dt="2023-09-20T20:44:13.471" v="17" actId="1076"/>
          <ac:spMkLst>
            <pc:docMk/>
            <pc:sldMk cId="0" sldId="269"/>
            <ac:spMk id="5" creationId="{00000000-0000-0000-0000-000000000000}"/>
          </ac:spMkLst>
        </pc:spChg>
        <pc:grpChg chg="del">
          <ac:chgData name="Tori Rickman" userId="c77e6d5e-ae61-4556-a428-80085726c678" providerId="ADAL" clId="{356D6298-700E-4161-8186-95500128146C}" dt="2023-09-20T20:43:48.446" v="13" actId="478"/>
          <ac:grpSpMkLst>
            <pc:docMk/>
            <pc:sldMk cId="0" sldId="269"/>
            <ac:grpSpMk id="8" creationId="{00000000-0000-0000-0000-000000000000}"/>
          </ac:grpSpMkLst>
        </pc:grpChg>
        <pc:picChg chg="add mod">
          <ac:chgData name="Tori Rickman" userId="c77e6d5e-ae61-4556-a428-80085726c678" providerId="ADAL" clId="{356D6298-700E-4161-8186-95500128146C}" dt="2023-09-20T20:45:43.463" v="76" actId="14861"/>
          <ac:picMkLst>
            <pc:docMk/>
            <pc:sldMk cId="0" sldId="269"/>
            <ac:picMk id="25" creationId="{AD384667-A829-5571-7E7A-65328A607D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20.09.2023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Before we get started with the content, I want to make sure that everyone is made aware of the resources provided by the United Nations' Intergovernmental Panel on Climate Change, or IPCC. </a:t>
            </a:r>
          </a:p>
          <a:p>
            <a:pPr marL="171450" indent="-171450">
              <a:buFont typeface="Arial" panose="020B0604020202020204" pitchFamily="34" charset="0"/>
              <a:buChar char="•"/>
            </a:pPr>
            <a:r>
              <a:rPr lang="en-US" dirty="0"/>
              <a:t>The IPCC is the world's leading authority on climate science and is required to publish periodic assessment reports that evaluate the entire body of peer-reviewed scientific literature written about climate change. </a:t>
            </a:r>
          </a:p>
          <a:p>
            <a:pPr marL="171450" indent="-171450">
              <a:buFont typeface="Arial" panose="020B0604020202020204" pitchFamily="34" charset="0"/>
              <a:buChar char="•"/>
            </a:pPr>
            <a:r>
              <a:rPr lang="en-US" dirty="0"/>
              <a:t>These reports are composed by hundreds of independent scientists from around the world, and are reviewed by thousands more. The latest assessment cycle, culminating in Assessment Report 6, was completed in 2023. </a:t>
            </a:r>
          </a:p>
          <a:p>
            <a:pPr marL="171450" indent="-171450">
              <a:buFont typeface="Arial" panose="020B0604020202020204" pitchFamily="34" charset="0"/>
              <a:buChar char="•"/>
            </a:pPr>
            <a:r>
              <a:rPr lang="en-US" dirty="0"/>
              <a:t>I mention this because IPCC findings do feature heavily throughout this presentation and are considered the "gold standard" of climate science.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We know that human activity is driving climate change. However, we don't know quite how warm it will get, largely because of uncertainties in future emissions. </a:t>
            </a:r>
          </a:p>
          <a:p>
            <a:pPr marL="171450" indent="-171450">
              <a:buFont typeface="Arial" panose="020B0604020202020204" pitchFamily="34" charset="0"/>
              <a:buChar char="•"/>
            </a:pPr>
            <a:r>
              <a:rPr lang="en-US" dirty="0"/>
              <a:t>This plot shows the impact of two different emissions scenarios on future global temperature: one in which emissions are aggressively reduced and temperature increase is relatively muted (blue), and one in which emissions are not curbed (orange). </a:t>
            </a:r>
          </a:p>
          <a:p>
            <a:pPr marL="171450" indent="-171450">
              <a:buFont typeface="Arial" panose="020B0604020202020204" pitchFamily="34" charset="0"/>
              <a:buChar char="•"/>
            </a:pPr>
            <a:r>
              <a:rPr lang="en-US" dirty="0"/>
              <a:t>The main takeaway here is that our choices matter for the future of the climate.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The graph on the top represents three different emissions scenarios, shown in gigatons of carbon (</a:t>
            </a:r>
            <a:r>
              <a:rPr lang="en-US" dirty="0" err="1"/>
              <a:t>GtC</a:t>
            </a:r>
            <a:r>
              <a:rPr lang="en-US" dirty="0"/>
              <a:t>): an increase in emissions, a </a:t>
            </a:r>
            <a:r>
              <a:rPr lang="en-US" dirty="0" err="1"/>
              <a:t>stablization</a:t>
            </a:r>
            <a:r>
              <a:rPr lang="en-US" dirty="0"/>
              <a:t> of emissions, and an 80% reduction in emissions. </a:t>
            </a:r>
          </a:p>
          <a:p>
            <a:pPr marL="171450" indent="-171450">
              <a:buFont typeface="Arial" panose="020B0604020202020204" pitchFamily="34" charset="0"/>
              <a:buChar char="•"/>
            </a:pPr>
            <a:r>
              <a:rPr lang="en-US" dirty="0"/>
              <a:t>The bottom plot shows the impact of these emissions scenarios on atmospheric CO2 levels (denoted by the same-colored lines).</a:t>
            </a:r>
          </a:p>
          <a:p>
            <a:pPr marL="171450" indent="-171450">
              <a:buFont typeface="Arial" panose="020B0604020202020204" pitchFamily="34" charset="0"/>
              <a:buChar char="•"/>
            </a:pPr>
            <a:r>
              <a:rPr lang="en-US" dirty="0"/>
              <a:t>Stabilizing emissions does not stabilize atmospheric levels of CO2. You can see that when comparing the top and bottom graphs. Stabilizing emissions (the blue dotted line in the top graph), will still mean a continued increase in the concentration of CO2 (see the increasing blue dotted line in the bottom graph)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Why should anyone actually care about an increase in global mean surface temperature? </a:t>
            </a:r>
          </a:p>
          <a:p>
            <a:pPr marL="171450" indent="-171450">
              <a:buFont typeface="Arial" panose="020B0604020202020204" pitchFamily="34" charset="0"/>
              <a:buChar char="•"/>
            </a:pPr>
            <a:r>
              <a:rPr lang="en-US" dirty="0"/>
              <a:t>The reason is because that temperature increase also brings along increased risk to human and natural systems in the form of climate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Risk to the impacts of climate change are </a:t>
            </a:r>
            <a:r>
              <a:rPr lang="en-US" b="1" dirty="0"/>
              <a:t>a function of the climate change hazard itself </a:t>
            </a:r>
            <a:r>
              <a:rPr lang="en-US" dirty="0"/>
              <a:t>(e.g., rising sea levels), </a:t>
            </a:r>
            <a:r>
              <a:rPr lang="en-US" b="1" dirty="0"/>
              <a:t>exposure to that hazard</a:t>
            </a:r>
            <a:r>
              <a:rPr lang="en-US" dirty="0"/>
              <a:t> (e.g., coastal populations), and </a:t>
            </a:r>
            <a:r>
              <a:rPr lang="en-US" b="1" dirty="0"/>
              <a:t>various vulnerability factors that limit a certain demographic group's ability to mitigate against risk </a:t>
            </a:r>
            <a:r>
              <a:rPr lang="en-US" dirty="0"/>
              <a:t>(e.g., people who can't afford to evacuate).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When it comes to specific climate risks, the IPCC has identified various reasons for concern associated with </a:t>
            </a:r>
            <a:r>
              <a:rPr lang="en-US" b="1" dirty="0"/>
              <a:t>changes to unique and threatened systems, extreme weather events, the distribution of impacts, global aggregate impacts, and large-scale singular events</a:t>
            </a:r>
            <a:r>
              <a:rPr lang="en-US" dirty="0"/>
              <a:t>. </a:t>
            </a:r>
          </a:p>
          <a:p>
            <a:pPr marL="171450" indent="-171450">
              <a:buFont typeface="Arial" panose="020B0604020202020204" pitchFamily="34" charset="0"/>
              <a:buChar char="•"/>
            </a:pPr>
            <a:r>
              <a:rPr lang="en-US" dirty="0"/>
              <a:t>These risks, the IPCC notes, all increase with increasing levels of warming.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It's also important to be aware of the various dimensions of justice issues related to climate risks. </a:t>
            </a:r>
          </a:p>
          <a:p>
            <a:pPr marL="171450" indent="-171450">
              <a:buFont typeface="Arial" panose="020B0604020202020204" pitchFamily="34" charset="0"/>
              <a:buChar char="•"/>
            </a:pPr>
            <a:r>
              <a:rPr lang="en-US" dirty="0"/>
              <a:t>At the heart of these justice issues is the fact that </a:t>
            </a:r>
            <a:r>
              <a:rPr lang="en-US" b="1" dirty="0"/>
              <a:t>climate change impacts will be felt differently by different groups of people and different regions of the world</a:t>
            </a:r>
            <a:r>
              <a:rPr lang="en-US" dirty="0"/>
              <a:t>.</a:t>
            </a:r>
          </a:p>
          <a:p>
            <a:pPr marL="171450" indent="-171450">
              <a:buFont typeface="Arial" panose="020B0604020202020204" pitchFamily="34" charset="0"/>
              <a:buChar char="•"/>
            </a:pPr>
            <a:r>
              <a:rPr lang="en-US" dirty="0"/>
              <a:t>For example, cumulative greenhouse gases were disproportionately emitted by the global north, but the global south will experience a disproportionate degree of the impacts of climate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Because climate impacts will intensify in the future, they will also manifest disproportionately on younger generations. </a:t>
            </a:r>
          </a:p>
          <a:p>
            <a:pPr marL="171450" indent="-171450">
              <a:buFont typeface="Arial" panose="020B0604020202020204" pitchFamily="34" charset="0"/>
              <a:buChar char="•"/>
            </a:pPr>
            <a:r>
              <a:rPr lang="en-US" dirty="0"/>
              <a:t>This IPCC schematic shows the change in temperature during the life expectancy of someone born in 1950 vs. someone born in 2020.</a:t>
            </a:r>
          </a:p>
          <a:p>
            <a:pPr marL="171450" indent="-171450">
              <a:buFont typeface="Arial" panose="020B0604020202020204" pitchFamily="34" charset="0"/>
              <a:buChar char="•"/>
            </a:pPr>
            <a:r>
              <a:rPr lang="en-US" dirty="0"/>
              <a:t>Someone born in 2020 will likely suffer more from climate impacts compared to someone born in 1950, but the disparity between these generations will depend largely on our current and future emissions decisions. </a:t>
            </a:r>
          </a:p>
          <a:p>
            <a:pPr marL="171450" indent="-171450">
              <a:buFont typeface="Arial" panose="020B0604020202020204" pitchFamily="34" charset="0"/>
              <a:buChar char="•"/>
            </a:pPr>
            <a:r>
              <a:rPr lang="en-US" dirty="0"/>
              <a:t>For example, compare the head of the 70-year-old in 2090, representing temperature consistent with a "very high emissions scenario," to their feet, representing temperature consistent with a "very low emissions scenario."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It isn't just young people at risk from climate change. Different climate impacts will also affect rural communities, elderly individuals, and low-income communities disproportionately. </a:t>
            </a:r>
          </a:p>
          <a:p>
            <a:pPr marL="171450" indent="-171450">
              <a:buFont typeface="Arial" panose="020B0604020202020204" pitchFamily="34" charset="0"/>
              <a:buChar char="•"/>
            </a:pPr>
            <a:r>
              <a:rPr lang="en-US" dirty="0"/>
              <a:t>It's noteworthy to mention that this list is not comprehensive, and that there are other demographic groups that are also disproportionately vulnerable to various climate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Climate impacts are also affecting, and will continue to affect, the economy. </a:t>
            </a:r>
          </a:p>
          <a:p>
            <a:pPr marL="171450" indent="-171450">
              <a:buFont typeface="Arial" panose="020B0604020202020204" pitchFamily="34" charset="0"/>
              <a:buChar char="•"/>
            </a:pPr>
            <a:r>
              <a:rPr lang="en-US" dirty="0"/>
              <a:t>Looking at billion-dollar weather and climate events throughout the course of history, we can see that the CPI-adjusted economic impacts of these disasters is increasing. </a:t>
            </a:r>
          </a:p>
          <a:p>
            <a:pPr marL="171450" indent="-171450">
              <a:buFont typeface="Arial" panose="020B0604020202020204" pitchFamily="34" charset="0"/>
              <a:buChar char="•"/>
            </a:pPr>
            <a:r>
              <a:rPr lang="en-US" dirty="0"/>
              <a:t>This is due to both an increase in the hazards associated with climate change, but also an increase in exposure to climate- and weather-related disasters.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This 2018 report from the federal government looked at how emissions scenarios, shown on the left of the figure, will impact the country's GDP, shown on the right. </a:t>
            </a:r>
          </a:p>
          <a:p>
            <a:pPr marL="171450" indent="-171450">
              <a:buFont typeface="Arial" panose="020B0604020202020204" pitchFamily="34" charset="0"/>
              <a:buChar char="•"/>
            </a:pPr>
            <a:r>
              <a:rPr lang="en-US" dirty="0"/>
              <a:t>Higher emissions scenarios, which result in higher temperatures, also result in higher estimates of direct economic damage to the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Climate is fundamentally driven by the Sun, which supplies the Earth with solar radiation.</a:t>
            </a:r>
          </a:p>
          <a:p>
            <a:pPr marL="171450" indent="-171450">
              <a:buFont typeface="Arial" panose="020B0604020202020204" pitchFamily="34" charset="0"/>
              <a:buChar char="•"/>
            </a:pPr>
            <a:r>
              <a:rPr lang="en-US" dirty="0"/>
              <a:t>Some of that solar radiation is reflected by the atmosphere and the Earth's surface, while a portion of it is converted to heat that warms the surface of the planet. Upon heating, longwave, or infrared, radiation is emitted back to the atmosphere, which gets absorbed and re-emitted back to Earth by gases, such as carbon dioxide, methane, and nitrous oxide. </a:t>
            </a:r>
          </a:p>
          <a:p>
            <a:pPr marL="171450" indent="-171450">
              <a:buFont typeface="Arial" panose="020B0604020202020204" pitchFamily="34" charset="0"/>
              <a:buChar char="•"/>
            </a:pPr>
            <a:r>
              <a:rPr lang="en-US" dirty="0"/>
              <a:t>Because they trap heat similar to a greenhouse, such gases are commonly called "greenhouse gases." And, without this atmospheric "greenhouse effect," the Earth's surface would be much cooler and life as we know it would not exist. </a:t>
            </a:r>
          </a:p>
          <a:p>
            <a:pPr marL="171450" indent="-171450">
              <a:buFont typeface="Arial" panose="020B0604020202020204" pitchFamily="34" charset="0"/>
              <a:buChar char="•"/>
            </a:pPr>
            <a:r>
              <a:rPr lang="en-US" dirty="0"/>
              <a:t>Since the industrial revolution, human activity has increased the concentration of these gases in the atmosphere, which in turn has caused global climate to change.</a:t>
            </a:r>
          </a:p>
          <a:p>
            <a:pPr marL="171450" indent="-171450">
              <a:buFont typeface="Arial" panose="020B0604020202020204" pitchFamily="34" charset="0"/>
              <a:buChar char="•"/>
            </a:pPr>
            <a:r>
              <a:rPr lang="en-US" dirty="0"/>
              <a:t>Climate scientists are virtually unanimous in this finding, and they have confidence in it for many reasons.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This NASA figure depicts the change in Earth's temperature over seven decades.</a:t>
            </a:r>
          </a:p>
          <a:p>
            <a:pPr marL="171450" indent="-171450">
              <a:buFont typeface="Arial" panose="020B0604020202020204" pitchFamily="34" charset="0"/>
              <a:buChar char="•"/>
            </a:pPr>
            <a:r>
              <a:rPr lang="en-US" dirty="0"/>
              <a:t>Temperature is getting warmer on average (which is represented by the peak of each of these curves for a given decade), but the whole distribution of temperature is also shifting. You can see this shift as the curve moves to the right over time. In practical terms, this means higher highs and higher lows, on the global average. </a:t>
            </a:r>
          </a:p>
          <a:p>
            <a:pPr marL="171450" indent="-171450">
              <a:buFont typeface="Arial" panose="020B0604020202020204" pitchFamily="34" charset="0"/>
              <a:buChar char="•"/>
            </a:pPr>
            <a:r>
              <a:rPr lang="en-US" dirty="0"/>
              <a:t>This shift toward heating has made it more likely for some extreme events to intensify, such as heatwaves.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Using climate models that run simulations of heatwaves with and without human-caused climate change, scientists can calculate the effects of human-caused warming on the severity of heat waves. </a:t>
            </a:r>
          </a:p>
          <a:p>
            <a:pPr marL="171450" indent="-171450">
              <a:buFont typeface="Arial" panose="020B0604020202020204" pitchFamily="34" charset="0"/>
              <a:buChar char="•"/>
            </a:pPr>
            <a:r>
              <a:rPr lang="en-US" dirty="0"/>
              <a:t>Shown here is a plot of that influence across the United States, showing the attributable human temperature increase in rare heat waves. </a:t>
            </a:r>
          </a:p>
          <a:p>
            <a:pPr marL="171450" indent="-171450">
              <a:buFont typeface="Arial" panose="020B0604020202020204" pitchFamily="34" charset="0"/>
              <a:buChar char="•"/>
            </a:pPr>
            <a:r>
              <a:rPr lang="en-US" dirty="0"/>
              <a:t>This is an example of an "impact attribution study," and is a part of the rapidly developing field of attribution science.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There are four areas of attribution science that attempt to establish a causal nexus between greenhouse gas emissions and harm, and thus are particularly relevant for judicial decision-making. </a:t>
            </a:r>
          </a:p>
          <a:p>
            <a:pPr marL="171450" indent="-171450">
              <a:buFont typeface="Arial" panose="020B0604020202020204" pitchFamily="34" charset="0"/>
              <a:buChar char="•"/>
            </a:pPr>
            <a:r>
              <a:rPr lang="en-US" dirty="0"/>
              <a:t>The first is source attribution, which characterizes the extent to which emissions of a particular source, such as a government or company, contribute to climate change. </a:t>
            </a:r>
          </a:p>
          <a:p>
            <a:pPr marL="171450" indent="-171450">
              <a:buFont typeface="Arial" panose="020B0604020202020204" pitchFamily="34" charset="0"/>
              <a:buChar char="•"/>
            </a:pPr>
            <a:r>
              <a:rPr lang="en-US" dirty="0"/>
              <a:t>The second is global climate change attribution, which characterizes the degree to which emissions contribute to global changes in Earth's climate system, such as sea-level rise. </a:t>
            </a:r>
          </a:p>
          <a:p>
            <a:pPr marL="171450" indent="-171450">
              <a:buFont typeface="Arial" panose="020B0604020202020204" pitchFamily="34" charset="0"/>
              <a:buChar char="•"/>
            </a:pPr>
            <a:r>
              <a:rPr lang="en-US" dirty="0"/>
              <a:t>Third, there is impact attribution, like in the US heatwave example, characterizing the effects of climate change on general physical impacts. </a:t>
            </a:r>
          </a:p>
          <a:p>
            <a:pPr marL="171450" indent="-171450">
              <a:buFont typeface="Arial" panose="020B0604020202020204" pitchFamily="34" charset="0"/>
              <a:buChar char="•"/>
            </a:pPr>
            <a:r>
              <a:rPr lang="en-US" dirty="0"/>
              <a:t>And fourth is event attribution, characterizing the influence of climate change on a given event, such as a specific heatwave.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On the climate change problem, there is some room for hope.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To avoid the worst impacts of climate change, over 190 countries, including the United States, have signed the Paris Agreement of the United Nations. This agreement calls for limiting global warming to "well below" 2 degrees Celsius (3.6 degrees Fahrenheit) relative to preindustrial levels, and to pursue efforts to reduce the increase to 1.5 degrees C relative to preindustrial levels. </a:t>
            </a:r>
          </a:p>
          <a:p>
            <a:pPr marL="171450" indent="-171450">
              <a:buFont typeface="Arial" panose="020B0604020202020204" pitchFamily="34" charset="0"/>
              <a:buChar char="•"/>
            </a:pPr>
            <a:r>
              <a:rPr lang="en-US" dirty="0"/>
              <a:t>To achieve this goal, the United States and other countries would need to reach net-zero greenhouse gas emissions by mid-century, meaning that any remaining emissions would need to be balanced by negative-emissions technology like carbon capture and storage.</a:t>
            </a:r>
          </a:p>
          <a:p>
            <a:pPr marL="171450" indent="-171450">
              <a:buFont typeface="Arial" panose="020B0604020202020204" pitchFamily="34" charset="0"/>
              <a:buChar char="•"/>
            </a:pPr>
            <a:r>
              <a:rPr lang="en-US" dirty="0"/>
              <a:t>In a 2021 report, the National Academies of Sciences outlined potential pathways to accomplish this goal. </a:t>
            </a:r>
          </a:p>
          <a:p>
            <a:pPr marL="171450" indent="-171450">
              <a:buFont typeface="Arial" panose="020B0604020202020204" pitchFamily="34" charset="0"/>
              <a:buChar char="•"/>
            </a:pPr>
            <a:r>
              <a:rPr lang="en-US" dirty="0"/>
              <a:t>Regardless of which policies are implemented, it is clear that net-zero emissions by 2050 would require a deep reduction in carbon dioxide emissions, reductions in other greenhouse gas emissions, and an expansion of carbon capture efforts.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Importantly, global energy demand must continue to be met while we reduce emissions. </a:t>
            </a:r>
          </a:p>
          <a:p>
            <a:pPr marL="171450" indent="-171450">
              <a:buFont typeface="Arial" panose="020B0604020202020204" pitchFamily="34" charset="0"/>
              <a:buChar char="•"/>
            </a:pPr>
            <a:r>
              <a:rPr lang="en-US" dirty="0"/>
              <a:t>Renewable sources of energy, like solar and wind, could likely play a critical role. </a:t>
            </a:r>
          </a:p>
          <a:p>
            <a:pPr marL="171450" indent="-171450">
              <a:buFont typeface="Arial" panose="020B0604020202020204" pitchFamily="34" charset="0"/>
              <a:buChar char="•"/>
            </a:pPr>
            <a:r>
              <a:rPr lang="en-US" dirty="0"/>
              <a:t>In recent years, a combination of government action and the free market have worked together to dramatically reduce the cost of these energy sources such that they are now the cheapest on the market. </a:t>
            </a:r>
          </a:p>
          <a:p>
            <a:pPr marL="171450" indent="-171450">
              <a:buFont typeface="Arial" panose="020B0604020202020204" pitchFamily="34" charset="0"/>
              <a:buChar char="•"/>
            </a:pPr>
            <a:r>
              <a:rPr lang="en-US" dirty="0"/>
              <a:t>However, additional expansion of renewables would be required to meet net-zero goals by 2050.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NASA data indicate that the average temperature of the Earth has been increasing over the last century. </a:t>
            </a:r>
          </a:p>
          <a:p>
            <a:pPr marL="171450" indent="-171450">
              <a:buFont typeface="Arial" panose="020B0604020202020204" pitchFamily="34" charset="0"/>
              <a:buChar char="•"/>
            </a:pPr>
            <a:r>
              <a:rPr lang="en-US" dirty="0"/>
              <a:t>This plot shows the departure from average temperature conditions from the period of 1881 to 1910. The Earth has warmed by about 1.2 C, or 2.16 F, on average over this period.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Ice-core reconstructions of atmospheric carbon dioxide levels and temperature show that this greenhouse gas has long been important for regulating global temperature. </a:t>
            </a:r>
          </a:p>
          <a:p>
            <a:pPr marL="171450" indent="-171450">
              <a:buFont typeface="Arial" panose="020B0604020202020204" pitchFamily="34" charset="0"/>
              <a:buChar char="•"/>
            </a:pPr>
            <a:r>
              <a:rPr lang="en-US" dirty="0"/>
              <a:t>While changes in Earth's orbit were also important for regulating the climate on this longer geological timescale, these orbital changes operate over periods of thousands and tens of thousands of years, and cannot explain the relatively rapid rate of temperature increase characteristic of the last century. </a:t>
            </a:r>
          </a:p>
          <a:p>
            <a:pPr marL="171450" indent="-171450">
              <a:buFont typeface="Arial" panose="020B0604020202020204" pitchFamily="34" charset="0"/>
              <a:buChar char="•"/>
            </a:pPr>
            <a:r>
              <a:rPr lang="en-US" dirty="0"/>
              <a:t>The Earth has been warmer than today in its geological history. However, the rate of temperature increase over the post-industrial era is likely unprecedented over this interval. (Note that the reason we do note see an accompanying dramatic increase in the temperature record is because temperature anomaly is plotted here, which is the departure of temperature from average conditions over the last 800,000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Human activity, predominantly through the use of fossil fuels for energy, land use, and agriculture, has dramatically increased the concentration of carbon dioxide in the atmosphere. </a:t>
            </a:r>
          </a:p>
          <a:p>
            <a:pPr marL="171450" indent="-171450">
              <a:buFont typeface="Arial" panose="020B0604020202020204" pitchFamily="34" charset="0"/>
              <a:buChar char="•"/>
            </a:pPr>
            <a:r>
              <a:rPr lang="en-US" dirty="0"/>
              <a:t>The plot on the left represents changes in atmospheric CO2 per 1000 years over the last 800,000 years. The spike at the end of this graph, or the "carbon skyscraper," represents the last 100 years. </a:t>
            </a:r>
          </a:p>
          <a:p>
            <a:pPr marL="171450" indent="-171450">
              <a:buFont typeface="Arial" panose="020B0604020202020204" pitchFamily="34" charset="0"/>
              <a:buChar char="•"/>
            </a:pPr>
            <a:r>
              <a:rPr lang="en-US" dirty="0"/>
              <a:t>In addition to these paleo-reconstructions of CO2, we also have direct observations of this increasing trend that extend back to 1958, as demonstrated by the plot on the right. </a:t>
            </a:r>
          </a:p>
          <a:p>
            <a:pPr marL="171450" indent="-171450">
              <a:buFont typeface="Arial" panose="020B0604020202020204" pitchFamily="34" charset="0"/>
              <a:buChar char="•"/>
            </a:pPr>
            <a:r>
              <a:rPr lang="en-US" dirty="0"/>
              <a:t>So, CO2 is increasing rapidly and so is temperature. But these facts on their own are not sufficient to show that the temperature increase is caused by CO2.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A central issue in both climate science and the law is the attribution of effects to causes. </a:t>
            </a:r>
          </a:p>
          <a:p>
            <a:pPr marL="171450" indent="-171450">
              <a:buFont typeface="Arial" panose="020B0604020202020204" pitchFamily="34" charset="0"/>
              <a:buChar char="•"/>
            </a:pPr>
            <a:r>
              <a:rPr lang="en-US" dirty="0"/>
              <a:t>The detection and attribution of climate change constitute an exercise in causality.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Detection refers to observing a trend in a given climate variable, such as the one in global mean surface temperature shown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In addition to global mean surface temperature, there are several other detectable climate signals that are indicative of a warming climate. </a:t>
            </a:r>
          </a:p>
          <a:p>
            <a:pPr marL="171450" indent="-171450">
              <a:buFont typeface="Arial" panose="020B0604020202020204" pitchFamily="34" charset="0"/>
              <a:buChar char="•"/>
            </a:pPr>
            <a:r>
              <a:rPr lang="en-US" dirty="0"/>
              <a:t>Two such examples include ocean heat content and sea-level rise, shown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Once a trend is identified, the next step is to attribute it to a cause. Using multiple lines of independent evidence, including a combination of direct observations, paleoclimate reconstructions, and sophisticated climate models, climate scientists have consistently found that recent warming cannot be explained by anything other than human activity.</a:t>
            </a:r>
          </a:p>
          <a:p>
            <a:pPr marL="171450" indent="-171450">
              <a:buFont typeface="Arial" panose="020B0604020202020204" pitchFamily="34" charset="0"/>
              <a:buChar char="•"/>
            </a:pPr>
            <a:r>
              <a:rPr lang="en-US" dirty="0"/>
              <a:t>Pictured here is one example of such a finding that uses multiple climate models from the IPC. These models were developed by independent scientists from around the world, and simulate Earth's historical climate with (orange) and without (green) human activity. The black curve represents temperature observations. The results show that, without human activity, no significant warming trend would be expected. </a:t>
            </a:r>
          </a:p>
          <a:p>
            <a:pPr marL="171450" indent="-171450">
              <a:buFont typeface="Arial" panose="020B0604020202020204" pitchFamily="34" charset="0"/>
              <a:buChar char="•"/>
            </a:pPr>
            <a:r>
              <a:rPr lang="en-US" dirty="0"/>
              <a:t>However, when we do include human activity in the models, they reproduce the observed temperature trend well. Such evidence, and the decades of scientific research that underly our understanding of the climate system, has allowed climate scientists to conclude, virtually unanimously, that human activity is responsible for recent warming.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png"/><Relationship Id="rId2" Type="http://schemas.openxmlformats.org/officeDocument/2006/relationships/hyperlink" Target="https://www.cjp.eli.org" TargetMode="External"/><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3.xml.rels><?xml version="1.0" encoding="UTF-8" standalone="yes"?>
<Relationships xmlns="http://schemas.openxmlformats.org/package/2006/relationships"><Relationship Id="rId8" Type="http://schemas.openxmlformats.org/officeDocument/2006/relationships/hyperlink" Target="https://nap.nationalacademies.org/catalog/25733/climate-change-evidence-and-causes-update-2020" TargetMode="External"/><Relationship Id="rId13" Type="http://schemas.openxmlformats.org/officeDocument/2006/relationships/hyperlink" Target="https://www.ncei.noaa.gov/access/monitoring/monthly-report/" TargetMode="External"/><Relationship Id="rId3" Type="http://schemas.openxmlformats.org/officeDocument/2006/relationships/hyperlink" Target="https://nca2018.globalchange.gov" TargetMode="External"/><Relationship Id="rId7" Type="http://schemas.openxmlformats.org/officeDocument/2006/relationships/hyperlink" Target="https://www.ipcc.ch/report/sixth-assessment-report-cycle/" TargetMode="External"/><Relationship Id="rId12" Type="http://schemas.openxmlformats.org/officeDocument/2006/relationships/hyperlink" Target="https://statesummaries.ncics.org" TargetMode="External"/><Relationship Id="rId2" Type="http://schemas.openxmlformats.org/officeDocument/2006/relationships/hyperlink" Target="https://science2017.globalchange.gov" TargetMode="External"/><Relationship Id="rId16" Type="http://schemas.openxmlformats.org/officeDocument/2006/relationships/hyperlink" Target="https://www.sciencedirect.com/science/article/pii/S2212094717301159" TargetMode="External"/><Relationship Id="rId1" Type="http://schemas.openxmlformats.org/officeDocument/2006/relationships/slideLayout" Target="../slideLayouts/slideLayout7.xml"/><Relationship Id="rId6" Type="http://schemas.openxmlformats.org/officeDocument/2006/relationships/hyperlink" Target="https://www.ipcc.ch/report/sixth-assessment-report-working-group-i/" TargetMode="External"/><Relationship Id="rId11" Type="http://schemas.openxmlformats.org/officeDocument/2006/relationships/hyperlink" Target="https://nap.nationalacademies.org/catalog/21852/attribution-of-extreme-weather-events-in-the-context-of-climate-change" TargetMode="External"/><Relationship Id="rId5" Type="http://schemas.openxmlformats.org/officeDocument/2006/relationships/hyperlink" Target="https://www.ipcc.ch/report/sixth-assessment-report-working-group-ii/https:/www.ipcc.ch/report/sixth-assessment-report-working-group-ii/" TargetMode="External"/><Relationship Id="rId15" Type="http://schemas.openxmlformats.org/officeDocument/2006/relationships/hyperlink" Target="https://www.nejm.org/doi/full/10.1056/NEJMra1807873" TargetMode="External"/><Relationship Id="rId10" Type="http://schemas.openxmlformats.org/officeDocument/2006/relationships/hyperlink" Target="https://nap.nationalacademies.org/read/25932/chapter/1" TargetMode="External"/><Relationship Id="rId4" Type="http://schemas.openxmlformats.org/officeDocument/2006/relationships/hyperlink" Target="https://www.ipcc.ch/report/sixth-assessment-report-working-group-3/" TargetMode="External"/><Relationship Id="rId9" Type="http://schemas.openxmlformats.org/officeDocument/2006/relationships/hyperlink" Target="https://nap.nationalacademies.org/read/12877/chapter/1#ii" TargetMode="External"/><Relationship Id="rId14" Type="http://schemas.openxmlformats.org/officeDocument/2006/relationships/hyperlink" Target="https://gibbs-lab.wisc.edu/assets/Gibbs_Climate_change_and_global_health_200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1643758" y="0"/>
            <a:ext cx="10786668" cy="10287000"/>
            <a:chOff x="0" y="0"/>
            <a:chExt cx="3648824" cy="3562982"/>
          </a:xfrm>
        </p:grpSpPr>
        <p:sp>
          <p:nvSpPr>
            <p:cNvPr id="4" name="Freeform 4"/>
            <p:cNvSpPr/>
            <p:nvPr/>
          </p:nvSpPr>
          <p:spPr>
            <a:xfrm>
              <a:off x="0" y="0"/>
              <a:ext cx="3648823" cy="3562983"/>
            </a:xfrm>
            <a:custGeom>
              <a:avLst/>
              <a:gdLst/>
              <a:ahLst/>
              <a:cxnLst/>
              <a:rect l="l" t="t" r="r" b="b"/>
              <a:pathLst>
                <a:path w="3648823" h="3562983">
                  <a:moveTo>
                    <a:pt x="0" y="0"/>
                  </a:moveTo>
                  <a:lnTo>
                    <a:pt x="3648823" y="0"/>
                  </a:lnTo>
                  <a:lnTo>
                    <a:pt x="3648823" y="3562983"/>
                  </a:lnTo>
                  <a:lnTo>
                    <a:pt x="0" y="3562983"/>
                  </a:lnTo>
                  <a:close/>
                </a:path>
              </a:pathLst>
            </a:custGeom>
            <a:solidFill>
              <a:srgbClr val="263036"/>
            </a:solidFill>
          </p:spPr>
        </p:sp>
      </p:grpSp>
      <p:sp>
        <p:nvSpPr>
          <p:cNvPr id="5" name="Freeform 5"/>
          <p:cNvSpPr>
            <a:spLocks noGrp="1" noRot="1" noMove="1" noResize="1" noEditPoints="1" noAdjustHandles="1" noChangeArrowheads="1" noChangeShapeType="1"/>
          </p:cNvSpPr>
          <p:nvPr/>
        </p:nvSpPr>
        <p:spPr>
          <a:xfrm>
            <a:off x="2033654" y="559548"/>
            <a:ext cx="4583667" cy="2419158"/>
          </a:xfrm>
          <a:custGeom>
            <a:avLst/>
            <a:gdLst/>
            <a:ahLst/>
            <a:cxnLst/>
            <a:rect l="l" t="t" r="r" b="b"/>
            <a:pathLst>
              <a:path w="4583667" h="2419158">
                <a:moveTo>
                  <a:pt x="0" y="0"/>
                </a:moveTo>
                <a:lnTo>
                  <a:pt x="4583668" y="0"/>
                </a:lnTo>
                <a:lnTo>
                  <a:pt x="4583668" y="2419158"/>
                </a:lnTo>
                <a:lnTo>
                  <a:pt x="0" y="2419158"/>
                </a:lnTo>
                <a:lnTo>
                  <a:pt x="0" y="0"/>
                </a:lnTo>
                <a:close/>
              </a:path>
            </a:pathLst>
          </a:custGeom>
          <a:blipFill>
            <a:blip r:embed="rId3"/>
            <a:stretch>
              <a:fillRect/>
            </a:stretch>
          </a:blipFill>
        </p:spPr>
      </p:sp>
      <p:sp>
        <p:nvSpPr>
          <p:cNvPr id="6" name="TextBox 6"/>
          <p:cNvSpPr txBox="1"/>
          <p:nvPr/>
        </p:nvSpPr>
        <p:spPr>
          <a:xfrm>
            <a:off x="2033654" y="5838825"/>
            <a:ext cx="10396772" cy="1193802"/>
          </a:xfrm>
          <a:prstGeom prst="rect">
            <a:avLst/>
          </a:prstGeom>
        </p:spPr>
        <p:txBody>
          <a:bodyPr lIns="0" tIns="0" rIns="0" bIns="0" rtlCol="0" anchor="t">
            <a:spAutoFit/>
          </a:bodyPr>
          <a:lstStyle/>
          <a:p>
            <a:pPr>
              <a:lnSpc>
                <a:spcPts val="9799"/>
              </a:lnSpc>
            </a:pPr>
            <a:r>
              <a:rPr lang="en-US" sz="6999">
                <a:solidFill>
                  <a:srgbClr val="B2D235"/>
                </a:solidFill>
                <a:latin typeface="Open Sauce SemiBold Bold"/>
              </a:rPr>
              <a:t>CLIMATE SCIENCE 101</a:t>
            </a:r>
          </a:p>
        </p:txBody>
      </p:sp>
      <p:sp>
        <p:nvSpPr>
          <p:cNvPr id="7" name="TextBox 7"/>
          <p:cNvSpPr txBox="1"/>
          <p:nvPr/>
        </p:nvSpPr>
        <p:spPr>
          <a:xfrm>
            <a:off x="2033654" y="4314825"/>
            <a:ext cx="8273538" cy="1657350"/>
          </a:xfrm>
          <a:prstGeom prst="rect">
            <a:avLst/>
          </a:prstGeom>
        </p:spPr>
        <p:txBody>
          <a:bodyPr lIns="0" tIns="0" rIns="0" bIns="0" rtlCol="0" anchor="t">
            <a:spAutoFit/>
          </a:bodyPr>
          <a:lstStyle/>
          <a:p>
            <a:pPr>
              <a:lnSpc>
                <a:spcPts val="6599"/>
              </a:lnSpc>
            </a:pPr>
            <a:r>
              <a:rPr lang="en-US" sz="5499">
                <a:solidFill>
                  <a:srgbClr val="D6E1D1"/>
                </a:solidFill>
                <a:latin typeface="Open Sauce SemiBold"/>
              </a:rPr>
              <a:t>CLIMATE SCIENCE AND LAW FOR JUDGES:</a:t>
            </a:r>
          </a:p>
        </p:txBody>
      </p:sp>
      <p:sp>
        <p:nvSpPr>
          <p:cNvPr id="8" name="TextBox 8"/>
          <p:cNvSpPr txBox="1"/>
          <p:nvPr/>
        </p:nvSpPr>
        <p:spPr>
          <a:xfrm>
            <a:off x="2033654" y="9525152"/>
            <a:ext cx="3757546" cy="457626"/>
          </a:xfrm>
          <a:prstGeom prst="rect">
            <a:avLst/>
          </a:prstGeom>
        </p:spPr>
        <p:txBody>
          <a:bodyPr wrap="square" lIns="0" tIns="0" rIns="0" bIns="0" rtlCol="0" anchor="t">
            <a:spAutoFit/>
          </a:bodyPr>
          <a:lstStyle/>
          <a:p>
            <a:pPr>
              <a:lnSpc>
                <a:spcPts val="3920"/>
              </a:lnSpc>
            </a:pPr>
            <a:r>
              <a:rPr lang="en-US" sz="2800" dirty="0">
                <a:solidFill>
                  <a:srgbClr val="D6E1D1"/>
                </a:solidFill>
                <a:latin typeface="Open Sauce Italics"/>
              </a:rPr>
              <a:t>Updated: May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013877" y="4221670"/>
            <a:ext cx="10030723" cy="5829101"/>
          </a:xfrm>
          <a:custGeom>
            <a:avLst/>
            <a:gdLst/>
            <a:ahLst/>
            <a:cxnLst/>
            <a:rect l="l" t="t" r="r" b="b"/>
            <a:pathLst>
              <a:path w="10030723" h="5829101">
                <a:moveTo>
                  <a:pt x="0" y="0"/>
                </a:moveTo>
                <a:lnTo>
                  <a:pt x="10030722" y="0"/>
                </a:lnTo>
                <a:lnTo>
                  <a:pt x="10030722" y="5829101"/>
                </a:lnTo>
                <a:lnTo>
                  <a:pt x="0" y="5829101"/>
                </a:lnTo>
                <a:lnTo>
                  <a:pt x="0" y="0"/>
                </a:lnTo>
                <a:close/>
              </a:path>
            </a:pathLst>
          </a:custGeom>
          <a:blipFill>
            <a:blip r:embed="rId3"/>
            <a:stretch>
              <a:fillRect/>
            </a:stretch>
          </a:blipFill>
        </p:spPr>
      </p:sp>
      <p:sp>
        <p:nvSpPr>
          <p:cNvPr id="3" name="Freeform 3"/>
          <p:cNvSpPr/>
          <p:nvPr/>
        </p:nvSpPr>
        <p:spPr>
          <a:xfrm rot="-10800000">
            <a:off x="11238029" y="4279019"/>
            <a:ext cx="1247121" cy="3395626"/>
          </a:xfrm>
          <a:custGeom>
            <a:avLst/>
            <a:gdLst/>
            <a:ahLst/>
            <a:cxnLst/>
            <a:rect l="l" t="t" r="r" b="b"/>
            <a:pathLst>
              <a:path w="1247121" h="3395626">
                <a:moveTo>
                  <a:pt x="0" y="0"/>
                </a:moveTo>
                <a:lnTo>
                  <a:pt x="1247121" y="0"/>
                </a:lnTo>
                <a:lnTo>
                  <a:pt x="1247121" y="3395626"/>
                </a:lnTo>
                <a:lnTo>
                  <a:pt x="0" y="3395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110370"/>
            <a:ext cx="17670451" cy="2085975"/>
          </a:xfrm>
          <a:prstGeom prst="rect">
            <a:avLst/>
          </a:prstGeom>
        </p:spPr>
        <p:txBody>
          <a:bodyPr lIns="0" tIns="0" rIns="0" bIns="0" rtlCol="0" anchor="t">
            <a:spAutoFit/>
          </a:bodyPr>
          <a:lstStyle/>
          <a:p>
            <a:pPr marL="0" lvl="0" indent="0" algn="l">
              <a:lnSpc>
                <a:spcPts val="8280"/>
              </a:lnSpc>
            </a:pPr>
            <a:r>
              <a:rPr lang="en-US" sz="6900">
                <a:solidFill>
                  <a:srgbClr val="B2D235"/>
                </a:solidFill>
                <a:latin typeface="Open Sauce SemiBold Bold"/>
              </a:rPr>
              <a:t>GLOBAL AVERAGE TEMPERATURE (DETECTION)</a:t>
            </a:r>
          </a:p>
        </p:txBody>
      </p:sp>
      <p:sp>
        <p:nvSpPr>
          <p:cNvPr id="5" name="TextBox 5"/>
          <p:cNvSpPr txBox="1">
            <a:spLocks noGrp="1" noRot="1" noMove="1" noResize="1" noEditPoints="1" noAdjustHandles="1" noChangeArrowheads="1" noChangeShapeType="1"/>
          </p:cNvSpPr>
          <p:nvPr/>
        </p:nvSpPr>
        <p:spPr>
          <a:xfrm>
            <a:off x="10548199" y="9907896"/>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Berkeley Earth</a:t>
            </a:r>
          </a:p>
        </p:txBody>
      </p:sp>
      <p:sp>
        <p:nvSpPr>
          <p:cNvPr id="6" name="TextBox 6"/>
          <p:cNvSpPr txBox="1"/>
          <p:nvPr/>
        </p:nvSpPr>
        <p:spPr>
          <a:xfrm>
            <a:off x="12675650" y="5143500"/>
            <a:ext cx="4697421" cy="2190750"/>
          </a:xfrm>
          <a:prstGeom prst="rect">
            <a:avLst/>
          </a:prstGeom>
        </p:spPr>
        <p:txBody>
          <a:bodyPr lIns="0" tIns="0" rIns="0" bIns="0" rtlCol="0" anchor="t">
            <a:spAutoFit/>
          </a:bodyPr>
          <a:lstStyle/>
          <a:p>
            <a:pPr>
              <a:lnSpc>
                <a:spcPts val="3480"/>
              </a:lnSpc>
            </a:pPr>
            <a:r>
              <a:rPr lang="en-US" sz="2900" spc="3">
                <a:solidFill>
                  <a:srgbClr val="FFFFFF"/>
                </a:solidFill>
                <a:latin typeface="Open Sauce SemiBold"/>
              </a:rPr>
              <a:t>Demonstrates a detectable</a:t>
            </a:r>
            <a:r>
              <a:rPr lang="en-US" sz="2900" spc="3">
                <a:solidFill>
                  <a:srgbClr val="62C7CE"/>
                </a:solidFill>
                <a:latin typeface="Open Sauce SemiBold"/>
              </a:rPr>
              <a:t> </a:t>
            </a:r>
            <a:r>
              <a:rPr lang="en-US" sz="2900" spc="3">
                <a:solidFill>
                  <a:srgbClr val="62C7CE"/>
                </a:solidFill>
                <a:latin typeface="Open Sauce SemiBold Bold"/>
              </a:rPr>
              <a:t>increase in global mean surface temperature</a:t>
            </a:r>
            <a:r>
              <a:rPr lang="en-US" sz="2900" spc="3">
                <a:solidFill>
                  <a:srgbClr val="D6E1D1"/>
                </a:solidFill>
                <a:latin typeface="Open Sauce SemiBold Bold"/>
              </a:rPr>
              <a:t> </a:t>
            </a:r>
            <a:r>
              <a:rPr lang="en-US" sz="2900" spc="3">
                <a:solidFill>
                  <a:srgbClr val="FFFFFF"/>
                </a:solidFill>
                <a:latin typeface="Open Sauce SemiBold"/>
              </a:rPr>
              <a:t>coincident with </a:t>
            </a:r>
            <a:r>
              <a:rPr lang="en-US" sz="2900" spc="3">
                <a:solidFill>
                  <a:srgbClr val="62C7CE"/>
                </a:solidFill>
                <a:latin typeface="Open Sauce SemiBold Bold"/>
              </a:rPr>
              <a:t>the rise in CO</a:t>
            </a:r>
          </a:p>
        </p:txBody>
      </p:sp>
      <p:sp>
        <p:nvSpPr>
          <p:cNvPr id="7" name="TextBox 7"/>
          <p:cNvSpPr txBox="1"/>
          <p:nvPr/>
        </p:nvSpPr>
        <p:spPr>
          <a:xfrm>
            <a:off x="1013877" y="3522000"/>
            <a:ext cx="16150770" cy="421640"/>
          </a:xfrm>
          <a:prstGeom prst="rect">
            <a:avLst/>
          </a:prstGeom>
        </p:spPr>
        <p:txBody>
          <a:bodyPr lIns="0" tIns="0" rIns="0" bIns="0" rtlCol="0" anchor="t">
            <a:spAutoFit/>
          </a:bodyPr>
          <a:lstStyle/>
          <a:p>
            <a:pPr>
              <a:lnSpc>
                <a:spcPts val="3100"/>
              </a:lnSpc>
            </a:pPr>
            <a:r>
              <a:rPr lang="en-US" sz="3100">
                <a:solidFill>
                  <a:srgbClr val="62C7CE"/>
                </a:solidFill>
                <a:latin typeface="Open Sauce SemiBold"/>
              </a:rPr>
              <a:t>The most obvious signal of climate change is global mean surface temperature</a:t>
            </a:r>
          </a:p>
        </p:txBody>
      </p:sp>
      <p:sp>
        <p:nvSpPr>
          <p:cNvPr id="8" name="TextBox 8"/>
          <p:cNvSpPr txBox="1"/>
          <p:nvPr/>
        </p:nvSpPr>
        <p:spPr>
          <a:xfrm>
            <a:off x="16059290" y="7164796"/>
            <a:ext cx="201700" cy="291466"/>
          </a:xfrm>
          <a:prstGeom prst="rect">
            <a:avLst/>
          </a:prstGeom>
        </p:spPr>
        <p:txBody>
          <a:bodyPr lIns="0" tIns="0" rIns="0" bIns="0" rtlCol="0" anchor="t">
            <a:spAutoFit/>
          </a:bodyPr>
          <a:lstStyle/>
          <a:p>
            <a:pPr>
              <a:lnSpc>
                <a:spcPts val="2100"/>
              </a:lnSpc>
            </a:pPr>
            <a:r>
              <a:rPr lang="en-US" sz="2100">
                <a:solidFill>
                  <a:srgbClr val="62C7CE"/>
                </a:solidFill>
                <a:latin typeface="Open Sauce Bold"/>
              </a:rPr>
              <a:t>2</a:t>
            </a:r>
          </a:p>
        </p:txBody>
      </p:sp>
      <p:grpSp>
        <p:nvGrpSpPr>
          <p:cNvPr id="9" name="Group 9"/>
          <p:cNvGrpSpPr/>
          <p:nvPr/>
        </p:nvGrpSpPr>
        <p:grpSpPr>
          <a:xfrm>
            <a:off x="203040" y="250479"/>
            <a:ext cx="13442315" cy="448022"/>
            <a:chOff x="0" y="0"/>
            <a:chExt cx="17923086" cy="597362"/>
          </a:xfrm>
        </p:grpSpPr>
        <p:sp>
          <p:nvSpPr>
            <p:cNvPr id="10" name="TextBox 10"/>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3" name="TextBox 13"/>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8391289" y="0"/>
            <a:ext cx="9896712" cy="10287000"/>
          </a:xfrm>
          <a:custGeom>
            <a:avLst/>
            <a:gdLst/>
            <a:ahLst/>
            <a:cxnLst/>
            <a:rect l="l" t="t" r="r" b="b"/>
            <a:pathLst>
              <a:path w="11108955" h="10287000">
                <a:moveTo>
                  <a:pt x="0" y="0"/>
                </a:moveTo>
                <a:lnTo>
                  <a:pt x="11108956" y="0"/>
                </a:lnTo>
                <a:lnTo>
                  <a:pt x="11108956" y="10287000"/>
                </a:lnTo>
                <a:lnTo>
                  <a:pt x="0" y="10287000"/>
                </a:lnTo>
                <a:lnTo>
                  <a:pt x="0" y="0"/>
                </a:lnTo>
                <a:close/>
              </a:path>
            </a:pathLst>
          </a:custGeom>
          <a:blipFill>
            <a:blip r:embed="rId3">
              <a:alphaModFix amt="47000"/>
            </a:blip>
            <a:stretch>
              <a:fillRect l="-25089" r="-13898"/>
            </a:stretch>
          </a:blipFill>
        </p:spPr>
      </p:sp>
      <p:sp>
        <p:nvSpPr>
          <p:cNvPr id="3" name="Freeform 3"/>
          <p:cNvSpPr/>
          <p:nvPr/>
        </p:nvSpPr>
        <p:spPr>
          <a:xfrm>
            <a:off x="8900345" y="1368298"/>
            <a:ext cx="8938889" cy="8320586"/>
          </a:xfrm>
          <a:custGeom>
            <a:avLst/>
            <a:gdLst/>
            <a:ahLst/>
            <a:cxnLst/>
            <a:rect l="l" t="t" r="r" b="b"/>
            <a:pathLst>
              <a:path w="8938889" h="8320586">
                <a:moveTo>
                  <a:pt x="0" y="0"/>
                </a:moveTo>
                <a:lnTo>
                  <a:pt x="8938888" y="0"/>
                </a:lnTo>
                <a:lnTo>
                  <a:pt x="8938888" y="8320586"/>
                </a:lnTo>
                <a:lnTo>
                  <a:pt x="0" y="8320586"/>
                </a:lnTo>
                <a:lnTo>
                  <a:pt x="0" y="0"/>
                </a:lnTo>
                <a:close/>
              </a:path>
            </a:pathLst>
          </a:custGeom>
          <a:blipFill>
            <a:blip r:embed="rId4"/>
            <a:stretch>
              <a:fillRect/>
            </a:stretch>
          </a:blipFill>
        </p:spPr>
      </p:sp>
      <p:sp>
        <p:nvSpPr>
          <p:cNvPr id="4" name="TextBox 4"/>
          <p:cNvSpPr txBox="1"/>
          <p:nvPr/>
        </p:nvSpPr>
        <p:spPr>
          <a:xfrm>
            <a:off x="1028700" y="3994151"/>
            <a:ext cx="6978683" cy="2454275"/>
          </a:xfrm>
          <a:prstGeom prst="rect">
            <a:avLst/>
          </a:prstGeom>
        </p:spPr>
        <p:txBody>
          <a:bodyPr lIns="0" tIns="0" rIns="0" bIns="0" rtlCol="0" anchor="t">
            <a:spAutoFit/>
          </a:bodyPr>
          <a:lstStyle/>
          <a:p>
            <a:pPr>
              <a:lnSpc>
                <a:spcPts val="4900"/>
              </a:lnSpc>
            </a:pPr>
            <a:r>
              <a:rPr lang="en-US" sz="3500">
                <a:solidFill>
                  <a:srgbClr val="FFFFFF"/>
                </a:solidFill>
                <a:latin typeface="Open Sauce SemiBold"/>
              </a:rPr>
              <a:t>A clear </a:t>
            </a:r>
            <a:r>
              <a:rPr lang="en-US" sz="3500">
                <a:solidFill>
                  <a:srgbClr val="62C7CE"/>
                </a:solidFill>
                <a:latin typeface="Open Sauce SemiBold Bold"/>
              </a:rPr>
              <a:t>warming trend</a:t>
            </a:r>
            <a:r>
              <a:rPr lang="en-US" sz="3500">
                <a:solidFill>
                  <a:srgbClr val="FFFFFF"/>
                </a:solidFill>
                <a:latin typeface="Open Sauce SemiBold"/>
              </a:rPr>
              <a:t> since </a:t>
            </a:r>
          </a:p>
          <a:p>
            <a:pPr>
              <a:lnSpc>
                <a:spcPts val="4900"/>
              </a:lnSpc>
            </a:pPr>
            <a:r>
              <a:rPr lang="en-US" sz="3500">
                <a:solidFill>
                  <a:srgbClr val="FFFFFF"/>
                </a:solidFill>
                <a:latin typeface="Open Sauce SemiBold"/>
              </a:rPr>
              <a:t>the industrial era is indicated </a:t>
            </a:r>
          </a:p>
          <a:p>
            <a:pPr>
              <a:lnSpc>
                <a:spcPts val="4900"/>
              </a:lnSpc>
            </a:pPr>
            <a:r>
              <a:rPr lang="en-US" sz="3500">
                <a:solidFill>
                  <a:srgbClr val="FFFFFF"/>
                </a:solidFill>
                <a:latin typeface="Open Sauce SemiBold"/>
              </a:rPr>
              <a:t>by other </a:t>
            </a:r>
            <a:r>
              <a:rPr lang="en-US" sz="3500">
                <a:solidFill>
                  <a:srgbClr val="62C7CE"/>
                </a:solidFill>
                <a:latin typeface="Open Sauce SemiBold Bold"/>
              </a:rPr>
              <a:t>climate signals</a:t>
            </a:r>
            <a:r>
              <a:rPr lang="en-US" sz="3500">
                <a:solidFill>
                  <a:srgbClr val="FFFFFF"/>
                </a:solidFill>
                <a:latin typeface="Open Sauce SemiBold"/>
              </a:rPr>
              <a:t>, including:</a:t>
            </a:r>
          </a:p>
        </p:txBody>
      </p:sp>
      <p:sp>
        <p:nvSpPr>
          <p:cNvPr id="5" name="TextBox 5"/>
          <p:cNvSpPr txBox="1"/>
          <p:nvPr/>
        </p:nvSpPr>
        <p:spPr>
          <a:xfrm>
            <a:off x="1028700" y="6791326"/>
            <a:ext cx="5270599" cy="1889760"/>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FFFFFF"/>
                </a:solidFill>
                <a:latin typeface="Open Sauce SemiBold"/>
              </a:rPr>
              <a:t>Ocean heat content</a:t>
            </a:r>
          </a:p>
          <a:p>
            <a:pPr marL="777240" lvl="1" indent="-388620">
              <a:lnSpc>
                <a:spcPts val="5040"/>
              </a:lnSpc>
              <a:buFont typeface="Arial"/>
              <a:buChar char="•"/>
            </a:pPr>
            <a:r>
              <a:rPr lang="en-US" sz="3600">
                <a:solidFill>
                  <a:srgbClr val="FFFFFF"/>
                </a:solidFill>
                <a:latin typeface="Open Sauce SemiBold"/>
              </a:rPr>
              <a:t>Sea level rise</a:t>
            </a:r>
          </a:p>
          <a:p>
            <a:pPr>
              <a:lnSpc>
                <a:spcPts val="5040"/>
              </a:lnSpc>
            </a:pPr>
            <a:endParaRPr lang="en-US" sz="3600">
              <a:solidFill>
                <a:srgbClr val="FFFFFF"/>
              </a:solidFill>
              <a:latin typeface="Open Sauce SemiBold"/>
            </a:endParaRPr>
          </a:p>
        </p:txBody>
      </p:sp>
      <p:sp>
        <p:nvSpPr>
          <p:cNvPr id="6" name="AutoShape 6"/>
          <p:cNvSpPr/>
          <p:nvPr/>
        </p:nvSpPr>
        <p:spPr>
          <a:xfrm flipV="1">
            <a:off x="6593309" y="4614641"/>
            <a:ext cx="2550691" cy="2530638"/>
          </a:xfrm>
          <a:prstGeom prst="line">
            <a:avLst/>
          </a:prstGeom>
          <a:ln w="57150" cap="flat">
            <a:solidFill>
              <a:srgbClr val="62C7CE"/>
            </a:solidFill>
            <a:prstDash val="solid"/>
            <a:headEnd type="none" w="sm" len="sm"/>
            <a:tailEnd type="triangle" w="lg" len="med"/>
          </a:ln>
        </p:spPr>
      </p:sp>
      <p:sp>
        <p:nvSpPr>
          <p:cNvPr id="7" name="AutoShape 7"/>
          <p:cNvSpPr/>
          <p:nvPr/>
        </p:nvSpPr>
        <p:spPr>
          <a:xfrm flipV="1">
            <a:off x="5130739" y="7798118"/>
            <a:ext cx="3586917" cy="19050"/>
          </a:xfrm>
          <a:prstGeom prst="line">
            <a:avLst/>
          </a:prstGeom>
          <a:ln w="57150" cap="flat">
            <a:solidFill>
              <a:srgbClr val="62C7CE"/>
            </a:solidFill>
            <a:prstDash val="solid"/>
            <a:headEnd type="none" w="sm" len="sm"/>
            <a:tailEnd type="triangle" w="lg" len="med"/>
          </a:ln>
        </p:spPr>
      </p:sp>
      <p:sp>
        <p:nvSpPr>
          <p:cNvPr id="8" name="TextBox 8"/>
          <p:cNvSpPr txBox="1"/>
          <p:nvPr/>
        </p:nvSpPr>
        <p:spPr>
          <a:xfrm>
            <a:off x="1028700" y="1152525"/>
            <a:ext cx="7826039" cy="2498725"/>
          </a:xfrm>
          <a:prstGeom prst="rect">
            <a:avLst/>
          </a:prstGeom>
        </p:spPr>
        <p:txBody>
          <a:bodyPr lIns="0" tIns="0" rIns="0" bIns="0" rtlCol="0" anchor="t">
            <a:spAutoFit/>
          </a:bodyPr>
          <a:lstStyle/>
          <a:p>
            <a:pPr marL="0" lvl="0" indent="0" algn="l">
              <a:lnSpc>
                <a:spcPts val="6500"/>
              </a:lnSpc>
            </a:pPr>
            <a:r>
              <a:rPr lang="en-US" sz="6500">
                <a:solidFill>
                  <a:srgbClr val="B2D235"/>
                </a:solidFill>
                <a:latin typeface="Open Sauce SemiBold Bold"/>
              </a:rPr>
              <a:t>OTHER CLIMATE SIGNALS (DETECTION)</a:t>
            </a:r>
          </a:p>
        </p:txBody>
      </p:sp>
      <p:sp>
        <p:nvSpPr>
          <p:cNvPr id="9" name="TextBox 9"/>
          <p:cNvSpPr txBox="1">
            <a:spLocks noGrp="1" noRot="1" noMove="1" noResize="1" noEditPoints="1" noAdjustHandles="1" noChangeArrowheads="1" noChangeShapeType="1"/>
          </p:cNvSpPr>
          <p:nvPr/>
        </p:nvSpPr>
        <p:spPr>
          <a:xfrm>
            <a:off x="10885573" y="9707934"/>
            <a:ext cx="7256366"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&amp; The Royal Soc'y, Climate Change: Evidence &amp; Causes Update 2020, at 4 (2020)</a:t>
            </a:r>
          </a:p>
        </p:txBody>
      </p:sp>
      <p:grpSp>
        <p:nvGrpSpPr>
          <p:cNvPr id="10" name="Group 10"/>
          <p:cNvGrpSpPr/>
          <p:nvPr/>
        </p:nvGrpSpPr>
        <p:grpSpPr>
          <a:xfrm>
            <a:off x="203040" y="250479"/>
            <a:ext cx="13442315" cy="448022"/>
            <a:chOff x="0" y="0"/>
            <a:chExt cx="17923086" cy="597362"/>
          </a:xfrm>
        </p:grpSpPr>
        <p:sp>
          <p:nvSpPr>
            <p:cNvPr id="11" name="TextBox 11"/>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2" name="Group 12"/>
            <p:cNvGrpSpPr/>
            <p:nvPr/>
          </p:nvGrpSpPr>
          <p:grpSpPr>
            <a:xfrm>
              <a:off x="68613" y="0"/>
              <a:ext cx="589723" cy="59736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4" name="TextBox 14"/>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3" name="TextBox 3"/>
          <p:cNvSpPr txBox="1"/>
          <p:nvPr/>
        </p:nvSpPr>
        <p:spPr>
          <a:xfrm>
            <a:off x="1028700" y="1341377"/>
            <a:ext cx="13895071" cy="1795780"/>
          </a:xfrm>
          <a:prstGeom prst="rect">
            <a:avLst/>
          </a:prstGeom>
        </p:spPr>
        <p:txBody>
          <a:bodyPr lIns="0" tIns="0" rIns="0" bIns="0" rtlCol="0" anchor="t">
            <a:spAutoFit/>
          </a:bodyPr>
          <a:lstStyle/>
          <a:p>
            <a:pPr marL="0" lvl="0" indent="0">
              <a:lnSpc>
                <a:spcPts val="7040"/>
              </a:lnSpc>
            </a:pPr>
            <a:r>
              <a:rPr lang="en-US" sz="6400">
                <a:solidFill>
                  <a:srgbClr val="B2D235"/>
                </a:solidFill>
                <a:latin typeface="Open Sauce SemiBold Bold"/>
              </a:rPr>
              <a:t>IDENTIFYING HUMAN INFLUENCE (ATTRIBUTION)</a:t>
            </a:r>
          </a:p>
        </p:txBody>
      </p:sp>
      <p:sp>
        <p:nvSpPr>
          <p:cNvPr id="4" name="TextBox 4"/>
          <p:cNvSpPr txBox="1">
            <a:spLocks/>
          </p:cNvSpPr>
          <p:nvPr/>
        </p:nvSpPr>
        <p:spPr>
          <a:xfrm>
            <a:off x="6477000" y="9965704"/>
            <a:ext cx="11624170" cy="218008"/>
          </a:xfrm>
          <a:prstGeom prst="rect">
            <a:avLst/>
          </a:prstGeom>
        </p:spPr>
        <p:txBody>
          <a:bodyPr wrap="square" lIns="0" tIns="0" rIns="0" bIns="0" rtlCol="0" anchor="t">
            <a:spAutoFit/>
          </a:bodyPr>
          <a:lstStyle/>
          <a:p>
            <a:pPr algn="r">
              <a:lnSpc>
                <a:spcPts val="1650"/>
              </a:lnSpc>
            </a:pPr>
            <a:r>
              <a:rPr lang="en-US" sz="1500" dirty="0">
                <a:solidFill>
                  <a:srgbClr val="AFB7BF"/>
                </a:solidFill>
                <a:latin typeface="Open Sauce Italics"/>
              </a:rPr>
              <a:t>Source:  IPCC, Climate Change 2021: The Physical Science Basis, Summary for Policymakers (2021) (Figure SPM.1 (b)).</a:t>
            </a:r>
          </a:p>
        </p:txBody>
      </p:sp>
      <p:grpSp>
        <p:nvGrpSpPr>
          <p:cNvPr id="9" name="Group 9"/>
          <p:cNvGrpSpPr/>
          <p:nvPr/>
        </p:nvGrpSpPr>
        <p:grpSpPr>
          <a:xfrm>
            <a:off x="203040" y="250479"/>
            <a:ext cx="13442315" cy="448022"/>
            <a:chOff x="0" y="0"/>
            <a:chExt cx="17923086" cy="597362"/>
          </a:xfrm>
        </p:grpSpPr>
        <p:sp>
          <p:nvSpPr>
            <p:cNvPr id="10" name="TextBox 10"/>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SemiBold"/>
                </a:rPr>
                <a:t>EARTH'S ENERGY BALANCE AND HUMAN INTERFERENCE</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3" name="TextBox 13"/>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pic>
        <p:nvPicPr>
          <p:cNvPr id="15" name="Picture 14" descr="A graph showing the growth of a number of people&#10;&#10;Description automatically generated with medium confidence">
            <a:extLst>
              <a:ext uri="{FF2B5EF4-FFF2-40B4-BE49-F238E27FC236}">
                <a16:creationId xmlns:a16="http://schemas.microsoft.com/office/drawing/2014/main" id="{52862568-DB9E-0F15-071C-BF5B3BD95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5" y="3134725"/>
            <a:ext cx="15980952" cy="661904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9546211" y="3439509"/>
            <a:ext cx="8741789" cy="5040886"/>
          </a:xfrm>
          <a:custGeom>
            <a:avLst/>
            <a:gdLst/>
            <a:ahLst/>
            <a:cxnLst/>
            <a:rect l="l" t="t" r="r" b="b"/>
            <a:pathLst>
              <a:path w="8741789" h="5040886">
                <a:moveTo>
                  <a:pt x="0" y="0"/>
                </a:moveTo>
                <a:lnTo>
                  <a:pt x="8741789" y="0"/>
                </a:lnTo>
                <a:lnTo>
                  <a:pt x="8741789" y="5040886"/>
                </a:lnTo>
                <a:lnTo>
                  <a:pt x="0" y="5040886"/>
                </a:lnTo>
                <a:lnTo>
                  <a:pt x="0" y="0"/>
                </a:lnTo>
                <a:close/>
              </a:path>
            </a:pathLst>
          </a:custGeom>
          <a:blipFill>
            <a:blip r:embed="rId3"/>
            <a:stretch>
              <a:fillRect/>
            </a:stretch>
          </a:blipFill>
        </p:spPr>
      </p:sp>
      <p:sp>
        <p:nvSpPr>
          <p:cNvPr id="3" name="Freeform 3"/>
          <p:cNvSpPr/>
          <p:nvPr/>
        </p:nvSpPr>
        <p:spPr>
          <a:xfrm>
            <a:off x="0" y="0"/>
            <a:ext cx="9144000" cy="10172700"/>
          </a:xfrm>
          <a:custGeom>
            <a:avLst/>
            <a:gdLst/>
            <a:ahLst/>
            <a:cxnLst/>
            <a:rect l="l" t="t" r="r" b="b"/>
            <a:pathLst>
              <a:path w="9144000" h="10172700">
                <a:moveTo>
                  <a:pt x="0" y="0"/>
                </a:moveTo>
                <a:lnTo>
                  <a:pt x="9144000" y="0"/>
                </a:lnTo>
                <a:lnTo>
                  <a:pt x="9144000" y="10172700"/>
                </a:lnTo>
                <a:lnTo>
                  <a:pt x="0" y="10172700"/>
                </a:lnTo>
                <a:lnTo>
                  <a:pt x="0" y="0"/>
                </a:lnTo>
                <a:close/>
              </a:path>
            </a:pathLst>
          </a:custGeom>
          <a:blipFill>
            <a:blip r:embed="rId4">
              <a:alphaModFix amt="44999"/>
            </a:blip>
            <a:stretch>
              <a:fillRect l="-18212" t="-76817" r="-81787" b="-40762"/>
            </a:stretch>
          </a:blipFill>
        </p:spPr>
      </p:sp>
      <p:sp>
        <p:nvSpPr>
          <p:cNvPr id="4" name="TextBox 4"/>
          <p:cNvSpPr txBox="1"/>
          <p:nvPr/>
        </p:nvSpPr>
        <p:spPr>
          <a:xfrm>
            <a:off x="764678" y="1527620"/>
            <a:ext cx="8379322" cy="2642235"/>
          </a:xfrm>
          <a:prstGeom prst="rect">
            <a:avLst/>
          </a:prstGeom>
        </p:spPr>
        <p:txBody>
          <a:bodyPr lIns="0" tIns="0" rIns="0" bIns="0" rtlCol="0" anchor="t">
            <a:spAutoFit/>
          </a:bodyPr>
          <a:lstStyle/>
          <a:p>
            <a:pPr>
              <a:lnSpc>
                <a:spcPts val="6800"/>
              </a:lnSpc>
            </a:pPr>
            <a:r>
              <a:rPr lang="en-US" sz="6800">
                <a:solidFill>
                  <a:srgbClr val="B2D235"/>
                </a:solidFill>
                <a:latin typeface="Open Sauce SemiBold Bold"/>
              </a:rPr>
              <a:t>OUR CHOICES </a:t>
            </a:r>
          </a:p>
          <a:p>
            <a:pPr>
              <a:lnSpc>
                <a:spcPts val="6800"/>
              </a:lnSpc>
            </a:pPr>
            <a:r>
              <a:rPr lang="en-US" sz="6800">
                <a:solidFill>
                  <a:srgbClr val="B2D235"/>
                </a:solidFill>
                <a:latin typeface="Open Sauce SemiBold Bold"/>
              </a:rPr>
              <a:t>MATTER FOR </a:t>
            </a:r>
          </a:p>
          <a:p>
            <a:pPr marL="0" lvl="0" indent="0" algn="l">
              <a:lnSpc>
                <a:spcPts val="7000"/>
              </a:lnSpc>
            </a:pPr>
            <a:r>
              <a:rPr lang="en-US" sz="7000">
                <a:solidFill>
                  <a:srgbClr val="B2D235"/>
                </a:solidFill>
                <a:latin typeface="Open Sauce SemiBold Bold"/>
              </a:rPr>
              <a:t>FUTURE CLIMATE</a:t>
            </a:r>
          </a:p>
        </p:txBody>
      </p:sp>
      <p:sp>
        <p:nvSpPr>
          <p:cNvPr id="5" name="TextBox 5"/>
          <p:cNvSpPr txBox="1">
            <a:spLocks noGrp="1" noRot="1" noMove="1" noResize="1" noEditPoints="1" noAdjustHandles="1" noChangeArrowheads="1" noChangeShapeType="1"/>
          </p:cNvSpPr>
          <p:nvPr/>
        </p:nvSpPr>
        <p:spPr>
          <a:xfrm>
            <a:off x="10287264" y="9753600"/>
            <a:ext cx="7819488"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&amp; The Royal Soc'y, Climate Change: Evidence &amp; Causes Update 2020, at B8 (2020)</a:t>
            </a:r>
          </a:p>
        </p:txBody>
      </p:sp>
      <p:sp>
        <p:nvSpPr>
          <p:cNvPr id="6" name="TextBox 6"/>
          <p:cNvSpPr txBox="1"/>
          <p:nvPr/>
        </p:nvSpPr>
        <p:spPr>
          <a:xfrm>
            <a:off x="11000446" y="2842610"/>
            <a:ext cx="5833318" cy="596899"/>
          </a:xfrm>
          <a:prstGeom prst="rect">
            <a:avLst/>
          </a:prstGeom>
        </p:spPr>
        <p:txBody>
          <a:bodyPr lIns="0" tIns="0" rIns="0" bIns="0" rtlCol="0" anchor="t">
            <a:spAutoFit/>
          </a:bodyPr>
          <a:lstStyle/>
          <a:p>
            <a:pPr algn="ctr">
              <a:lnSpc>
                <a:spcPts val="4900"/>
              </a:lnSpc>
            </a:pPr>
            <a:r>
              <a:rPr lang="en-US" sz="3500">
                <a:solidFill>
                  <a:srgbClr val="62C7CE"/>
                </a:solidFill>
                <a:latin typeface="Open Sauce SemiBold"/>
              </a:rPr>
              <a:t>Climate Change Scenarios</a:t>
            </a:r>
          </a:p>
        </p:txBody>
      </p:sp>
      <p:grpSp>
        <p:nvGrpSpPr>
          <p:cNvPr id="7" name="Group 7"/>
          <p:cNvGrpSpPr/>
          <p:nvPr/>
        </p:nvGrpSpPr>
        <p:grpSpPr>
          <a:xfrm>
            <a:off x="203040" y="250479"/>
            <a:ext cx="13442315" cy="448022"/>
            <a:chOff x="0" y="0"/>
            <a:chExt cx="17923086" cy="597362"/>
          </a:xfrm>
        </p:grpSpPr>
        <p:sp>
          <p:nvSpPr>
            <p:cNvPr id="8" name="TextBox 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1" name="TextBox 1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3895071" cy="2038963"/>
            <a:chOff x="0" y="0"/>
            <a:chExt cx="18526761" cy="2718618"/>
          </a:xfrm>
        </p:grpSpPr>
        <p:sp>
          <p:nvSpPr>
            <p:cNvPr id="3" name="TextBox 3"/>
            <p:cNvSpPr txBox="1"/>
            <p:nvPr/>
          </p:nvSpPr>
          <p:spPr>
            <a:xfrm>
              <a:off x="0" y="133350"/>
              <a:ext cx="18526761" cy="2382944"/>
            </a:xfrm>
            <a:prstGeom prst="rect">
              <a:avLst/>
            </a:prstGeom>
          </p:spPr>
          <p:txBody>
            <a:bodyPr lIns="0" tIns="0" rIns="0" bIns="0" rtlCol="0" anchor="t">
              <a:spAutoFit/>
            </a:bodyPr>
            <a:lstStyle/>
            <a:p>
              <a:pPr marL="0" lvl="0" indent="0" algn="l">
                <a:lnSpc>
                  <a:spcPts val="6800"/>
                </a:lnSpc>
              </a:pPr>
              <a:r>
                <a:rPr lang="en-US" sz="6800">
                  <a:solidFill>
                    <a:srgbClr val="B2D235"/>
                  </a:solidFill>
                  <a:latin typeface="Open Sauce SemiBold Bold"/>
                </a:rPr>
                <a:t>HUMAN EMISSIONS AND ATMOSPHERIC CO</a:t>
              </a:r>
            </a:p>
          </p:txBody>
        </p:sp>
        <p:sp>
          <p:nvSpPr>
            <p:cNvPr id="4" name="TextBox 4"/>
            <p:cNvSpPr txBox="1"/>
            <p:nvPr/>
          </p:nvSpPr>
          <p:spPr>
            <a:xfrm>
              <a:off x="11042481" y="1762943"/>
              <a:ext cx="772884" cy="955675"/>
            </a:xfrm>
            <a:prstGeom prst="rect">
              <a:avLst/>
            </a:prstGeom>
          </p:spPr>
          <p:txBody>
            <a:bodyPr lIns="0" tIns="0" rIns="0" bIns="0" rtlCol="0" anchor="t">
              <a:spAutoFit/>
            </a:bodyPr>
            <a:lstStyle/>
            <a:p>
              <a:pPr marL="0" lvl="0" indent="0" algn="l">
                <a:lnSpc>
                  <a:spcPts val="5760"/>
                </a:lnSpc>
                <a:spcBef>
                  <a:spcPct val="0"/>
                </a:spcBef>
              </a:pPr>
              <a:r>
                <a:rPr lang="en-US" sz="4800">
                  <a:solidFill>
                    <a:srgbClr val="B2D235"/>
                  </a:solidFill>
                  <a:latin typeface="Open Sauce SemiBold Bold"/>
                </a:rPr>
                <a:t>2</a:t>
              </a:r>
            </a:p>
          </p:txBody>
        </p:sp>
      </p:grpSp>
      <p:sp>
        <p:nvSpPr>
          <p:cNvPr id="5" name="TextBox 5"/>
          <p:cNvSpPr txBox="1">
            <a:spLocks/>
          </p:cNvSpPr>
          <p:nvPr/>
        </p:nvSpPr>
        <p:spPr>
          <a:xfrm>
            <a:off x="9310561" y="9965704"/>
            <a:ext cx="8863965" cy="218008"/>
          </a:xfrm>
          <a:prstGeom prst="rect">
            <a:avLst/>
          </a:prstGeom>
        </p:spPr>
        <p:txBody>
          <a:bodyPr wrap="square"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Eng'g &amp; Med., Climate Stabilization Targets (2010) (Figure Syn 4).</a:t>
            </a:r>
          </a:p>
        </p:txBody>
      </p:sp>
      <p:sp>
        <p:nvSpPr>
          <p:cNvPr id="6" name="TextBox 6"/>
          <p:cNvSpPr txBox="1"/>
          <p:nvPr/>
        </p:nvSpPr>
        <p:spPr>
          <a:xfrm>
            <a:off x="1028700" y="3787158"/>
            <a:ext cx="8571692" cy="5133975"/>
          </a:xfrm>
          <a:prstGeom prst="rect">
            <a:avLst/>
          </a:prstGeom>
        </p:spPr>
        <p:txBody>
          <a:bodyPr lIns="0" tIns="0" rIns="0" bIns="0" rtlCol="0" anchor="t">
            <a:spAutoFit/>
          </a:bodyPr>
          <a:lstStyle/>
          <a:p>
            <a:pPr>
              <a:lnSpc>
                <a:spcPts val="4084"/>
              </a:lnSpc>
            </a:pPr>
            <a:r>
              <a:rPr lang="en-US" sz="3404">
                <a:solidFill>
                  <a:srgbClr val="62C7CE"/>
                </a:solidFill>
                <a:latin typeface="Open Sauce SemiBold Bold"/>
              </a:rPr>
              <a:t>CO   remains in the atmosphere for hundreds of years. Therefore, our past and present emissions have guaranteed a certain degree of warming.</a:t>
            </a:r>
          </a:p>
          <a:p>
            <a:pPr>
              <a:lnSpc>
                <a:spcPts val="4084"/>
              </a:lnSpc>
            </a:pPr>
            <a:endParaRPr lang="en-US" sz="3404">
              <a:solidFill>
                <a:srgbClr val="62C7CE"/>
              </a:solidFill>
              <a:latin typeface="Open Sauce SemiBold Bold"/>
            </a:endParaRPr>
          </a:p>
          <a:p>
            <a:pPr>
              <a:lnSpc>
                <a:spcPts val="4084"/>
              </a:lnSpc>
            </a:pPr>
            <a:r>
              <a:rPr lang="en-US" sz="3404">
                <a:solidFill>
                  <a:srgbClr val="FFFFFF"/>
                </a:solidFill>
                <a:latin typeface="Open Sauce SemiBold Bold"/>
              </a:rPr>
              <a:t>This is also why stabilizing emissions does not stabilize atmospheric levels of CO  . In fact, an 80% reduction in emissions is required for that.</a:t>
            </a:r>
          </a:p>
        </p:txBody>
      </p:sp>
      <p:sp>
        <p:nvSpPr>
          <p:cNvPr id="7" name="TextBox 7"/>
          <p:cNvSpPr txBox="1"/>
          <p:nvPr/>
        </p:nvSpPr>
        <p:spPr>
          <a:xfrm>
            <a:off x="1738310" y="3909493"/>
            <a:ext cx="197545" cy="405764"/>
          </a:xfrm>
          <a:prstGeom prst="rect">
            <a:avLst/>
          </a:prstGeom>
        </p:spPr>
        <p:txBody>
          <a:bodyPr lIns="0" tIns="0" rIns="0" bIns="0" rtlCol="0" anchor="t">
            <a:spAutoFit/>
          </a:bodyPr>
          <a:lstStyle/>
          <a:p>
            <a:pPr algn="ctr">
              <a:lnSpc>
                <a:spcPts val="3360"/>
              </a:lnSpc>
            </a:pPr>
            <a:r>
              <a:rPr lang="en-US" sz="2400">
                <a:solidFill>
                  <a:srgbClr val="62C7CE"/>
                </a:solidFill>
                <a:latin typeface="Open Sauce Bold"/>
              </a:rPr>
              <a:t>2</a:t>
            </a:r>
          </a:p>
        </p:txBody>
      </p:sp>
      <p:grpSp>
        <p:nvGrpSpPr>
          <p:cNvPr id="18" name="Group 18"/>
          <p:cNvGrpSpPr/>
          <p:nvPr/>
        </p:nvGrpSpPr>
        <p:grpSpPr>
          <a:xfrm>
            <a:off x="203040" y="250479"/>
            <a:ext cx="13442315" cy="448022"/>
            <a:chOff x="0" y="0"/>
            <a:chExt cx="17923086" cy="597362"/>
          </a:xfrm>
        </p:grpSpPr>
        <p:sp>
          <p:nvSpPr>
            <p:cNvPr id="19" name="TextBox 19"/>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20" name="Group 20"/>
            <p:cNvGrpSpPr/>
            <p:nvPr/>
          </p:nvGrpSpPr>
          <p:grpSpPr>
            <a:xfrm>
              <a:off x="68613" y="0"/>
              <a:ext cx="589723" cy="5973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2" name="TextBox 22"/>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23" name="TextBox 23"/>
          <p:cNvSpPr txBox="1"/>
          <p:nvPr/>
        </p:nvSpPr>
        <p:spPr>
          <a:xfrm>
            <a:off x="2294679" y="8078678"/>
            <a:ext cx="381285" cy="361950"/>
          </a:xfrm>
          <a:prstGeom prst="rect">
            <a:avLst/>
          </a:prstGeom>
        </p:spPr>
        <p:txBody>
          <a:bodyPr lIns="0" tIns="0" rIns="0" bIns="0" rtlCol="0" anchor="t">
            <a:spAutoFit/>
          </a:bodyPr>
          <a:lstStyle/>
          <a:p>
            <a:pPr>
              <a:lnSpc>
                <a:spcPts val="2879"/>
              </a:lnSpc>
            </a:pPr>
            <a:r>
              <a:rPr lang="en-US" sz="2400">
                <a:solidFill>
                  <a:srgbClr val="FFFFFF"/>
                </a:solidFill>
                <a:latin typeface="Open Sauce Bold"/>
              </a:rPr>
              <a:t>2</a:t>
            </a:r>
          </a:p>
        </p:txBody>
      </p:sp>
      <p:pic>
        <p:nvPicPr>
          <p:cNvPr id="25" name="Picture 24" descr="Graph of an emission graph&#10;&#10;Description automatically generated with medium confidence">
            <a:extLst>
              <a:ext uri="{FF2B5EF4-FFF2-40B4-BE49-F238E27FC236}">
                <a16:creationId xmlns:a16="http://schemas.microsoft.com/office/drawing/2014/main" id="{AD384667-A829-5571-7E7A-65328A607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6215" y="3016050"/>
            <a:ext cx="7314286" cy="6676190"/>
          </a:xfrm>
          <a:prstGeom prst="rect">
            <a:avLst/>
          </a:prstGeom>
          <a:effectLst>
            <a:outerShdw blurRad="266700" dist="38100" sx="102000" sy="102000" algn="l" rotWithShape="0">
              <a:schemeClr val="bg1">
                <a:lumMod val="50000"/>
                <a:alpha val="40000"/>
              </a:scheme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865" b="7865"/>
            <a:stretch>
              <a:fillRect/>
            </a:stretch>
          </p:blipFill>
          <p:spPr>
            <a:xfrm>
              <a:off x="0" y="0"/>
              <a:ext cx="24384000" cy="13716000"/>
            </a:xfrm>
            <a:prstGeom prst="rect">
              <a:avLst/>
            </a:prstGeom>
          </p:spPr>
        </p:pic>
      </p:grpSp>
      <p:grpSp>
        <p:nvGrpSpPr>
          <p:cNvPr id="4" name="Group 4"/>
          <p:cNvGrpSpPr/>
          <p:nvPr/>
        </p:nvGrpSpPr>
        <p:grpSpPr>
          <a:xfrm>
            <a:off x="-198521" y="-135111"/>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6994525"/>
            <a:ext cx="14634116" cy="22637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CLIMATE RISKS, IMPACTS, AND THEIR ATTRIBUTION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840933" y="3436373"/>
            <a:ext cx="5699274" cy="3600450"/>
          </a:xfrm>
          <a:prstGeom prst="rect">
            <a:avLst/>
          </a:prstGeom>
        </p:spPr>
        <p:txBody>
          <a:bodyPr lIns="0" tIns="0" rIns="0" bIns="0" rtlCol="0" anchor="t">
            <a:spAutoFit/>
          </a:bodyPr>
          <a:lstStyle/>
          <a:p>
            <a:pPr marL="0" lvl="0" indent="0">
              <a:lnSpc>
                <a:spcPts val="4079"/>
              </a:lnSpc>
            </a:pPr>
            <a:r>
              <a:rPr lang="en-US" sz="3399" dirty="0">
                <a:solidFill>
                  <a:srgbClr val="263036"/>
                </a:solidFill>
                <a:latin typeface="Open Sauce SemiBold"/>
              </a:rPr>
              <a:t>Risks result from the interaction of </a:t>
            </a:r>
            <a:r>
              <a:rPr lang="en-US" sz="3399" dirty="0">
                <a:solidFill>
                  <a:srgbClr val="263036"/>
                </a:solidFill>
                <a:latin typeface="Open Sauce SemiBold Bold"/>
              </a:rPr>
              <a:t>hazards </a:t>
            </a:r>
            <a:r>
              <a:rPr lang="en-US" sz="3399" dirty="0">
                <a:solidFill>
                  <a:srgbClr val="263036"/>
                </a:solidFill>
                <a:latin typeface="Open Sauce SemiBold"/>
              </a:rPr>
              <a:t>with people and ecosystems that are </a:t>
            </a:r>
            <a:r>
              <a:rPr lang="en-US" sz="3399" dirty="0">
                <a:solidFill>
                  <a:srgbClr val="263036"/>
                </a:solidFill>
                <a:latin typeface="Open Sauce SemiBold Bold"/>
              </a:rPr>
              <a:t>exposed</a:t>
            </a:r>
            <a:r>
              <a:rPr lang="en-US" sz="3399" dirty="0">
                <a:solidFill>
                  <a:srgbClr val="263036"/>
                </a:solidFill>
                <a:latin typeface="Open Sauce SemiBold"/>
              </a:rPr>
              <a:t> and </a:t>
            </a:r>
            <a:r>
              <a:rPr lang="en-US" sz="3399" dirty="0">
                <a:solidFill>
                  <a:srgbClr val="263036"/>
                </a:solidFill>
                <a:latin typeface="Open Sauce SemiBold Bold"/>
              </a:rPr>
              <a:t>vulnerable </a:t>
            </a:r>
            <a:r>
              <a:rPr lang="en-US" sz="3399" dirty="0">
                <a:solidFill>
                  <a:srgbClr val="263036"/>
                </a:solidFill>
                <a:latin typeface="Open Sauce SemiBold"/>
              </a:rPr>
              <a:t>and that </a:t>
            </a:r>
            <a:r>
              <a:rPr lang="en-US" sz="3399" u="sng" dirty="0">
                <a:solidFill>
                  <a:srgbClr val="263036"/>
                </a:solidFill>
                <a:latin typeface="Open Sauce SemiBold"/>
              </a:rPr>
              <a:t>respond in different ways.</a:t>
            </a:r>
          </a:p>
        </p:txBody>
      </p:sp>
      <p:sp>
        <p:nvSpPr>
          <p:cNvPr id="3" name="TextBox 3"/>
          <p:cNvSpPr txBox="1"/>
          <p:nvPr/>
        </p:nvSpPr>
        <p:spPr>
          <a:xfrm>
            <a:off x="771497" y="1135324"/>
            <a:ext cx="12975757" cy="1816100"/>
          </a:xfrm>
          <a:prstGeom prst="rect">
            <a:avLst/>
          </a:prstGeom>
        </p:spPr>
        <p:txBody>
          <a:bodyPr lIns="0" tIns="0" rIns="0" bIns="0" rtlCol="0" anchor="t">
            <a:spAutoFit/>
          </a:bodyPr>
          <a:lstStyle/>
          <a:p>
            <a:pPr marL="0" lvl="0" indent="0">
              <a:lnSpc>
                <a:spcPts val="6999"/>
              </a:lnSpc>
            </a:pPr>
            <a:r>
              <a:rPr lang="en-US" sz="6999" dirty="0">
                <a:solidFill>
                  <a:srgbClr val="263036"/>
                </a:solidFill>
                <a:latin typeface="Open Sauce SemiBold Bold"/>
              </a:rPr>
              <a:t>CONCEPTUAL FRAMEWORK OF CLIMATE RISK</a:t>
            </a:r>
          </a:p>
        </p:txBody>
      </p:sp>
      <p:grpSp>
        <p:nvGrpSpPr>
          <p:cNvPr id="36" name="Group 36"/>
          <p:cNvGrpSpPr/>
          <p:nvPr/>
        </p:nvGrpSpPr>
        <p:grpSpPr>
          <a:xfrm>
            <a:off x="228439" y="294155"/>
            <a:ext cx="13491311" cy="448022"/>
            <a:chOff x="0" y="0"/>
            <a:chExt cx="17988415" cy="597362"/>
          </a:xfrm>
        </p:grpSpPr>
        <p:sp>
          <p:nvSpPr>
            <p:cNvPr id="37" name="TextBox 37"/>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38" name="Group 38"/>
            <p:cNvGrpSpPr/>
            <p:nvPr/>
          </p:nvGrpSpPr>
          <p:grpSpPr>
            <a:xfrm>
              <a:off x="68613" y="0"/>
              <a:ext cx="589723" cy="597362"/>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40" name="TextBox 40"/>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41" name="TextBox 41"/>
          <p:cNvSpPr txBox="1"/>
          <p:nvPr/>
        </p:nvSpPr>
        <p:spPr>
          <a:xfrm>
            <a:off x="840933" y="7891583"/>
            <a:ext cx="7071260" cy="1028700"/>
          </a:xfrm>
          <a:prstGeom prst="rect">
            <a:avLst/>
          </a:prstGeom>
        </p:spPr>
        <p:txBody>
          <a:bodyPr lIns="0" tIns="0" rIns="0" bIns="0" rtlCol="0" anchor="t">
            <a:spAutoFit/>
          </a:bodyPr>
          <a:lstStyle/>
          <a:p>
            <a:pPr marL="0" lvl="0" indent="0">
              <a:lnSpc>
                <a:spcPts val="4079"/>
              </a:lnSpc>
            </a:pPr>
            <a:r>
              <a:rPr lang="en-US" sz="3399" dirty="0">
                <a:solidFill>
                  <a:srgbClr val="263036"/>
                </a:solidFill>
                <a:latin typeface="Open Sauce SemiBold Bold"/>
              </a:rPr>
              <a:t>Climate-resilient development should consider all three.</a:t>
            </a:r>
          </a:p>
        </p:txBody>
      </p:sp>
      <p:sp>
        <p:nvSpPr>
          <p:cNvPr id="45" name="TextBox 45"/>
          <p:cNvSpPr txBox="1">
            <a:spLocks noGrp="1" noRot="1" noMove="1" noResize="1" noEditPoints="1" noAdjustHandles="1" noChangeArrowheads="1" noChangeShapeType="1"/>
          </p:cNvSpPr>
          <p:nvPr/>
        </p:nvSpPr>
        <p:spPr>
          <a:xfrm>
            <a:off x="9650025" y="9883845"/>
            <a:ext cx="8420982" cy="200025"/>
          </a:xfrm>
          <a:prstGeom prst="rect">
            <a:avLst/>
          </a:prstGeom>
        </p:spPr>
        <p:txBody>
          <a:bodyPr lIns="0" tIns="0" rIns="0" bIns="0" rtlCol="0" anchor="t">
            <a:spAutoFit/>
          </a:bodyPr>
          <a:lstStyle/>
          <a:p>
            <a:pPr marL="0" lvl="0" indent="0" algn="r">
              <a:lnSpc>
                <a:spcPts val="1500"/>
              </a:lnSpc>
            </a:pPr>
            <a:r>
              <a:rPr lang="en-US" sz="1500" dirty="0">
                <a:solidFill>
                  <a:srgbClr val="61696B"/>
                </a:solidFill>
                <a:latin typeface="Open Sauce Italics"/>
              </a:rPr>
              <a:t>Adapted from IPCC  (2022)</a:t>
            </a:r>
          </a:p>
        </p:txBody>
      </p:sp>
      <p:grpSp>
        <p:nvGrpSpPr>
          <p:cNvPr id="63" name="Group 62">
            <a:extLst>
              <a:ext uri="{FF2B5EF4-FFF2-40B4-BE49-F238E27FC236}">
                <a16:creationId xmlns:a16="http://schemas.microsoft.com/office/drawing/2014/main" id="{547A2E4D-DE0A-6526-3C78-CBDDF76C4140}"/>
              </a:ext>
            </a:extLst>
          </p:cNvPr>
          <p:cNvGrpSpPr/>
          <p:nvPr/>
        </p:nvGrpSpPr>
        <p:grpSpPr>
          <a:xfrm>
            <a:off x="6252462" y="1817727"/>
            <a:ext cx="11644972" cy="8469273"/>
            <a:chOff x="6459704" y="1817727"/>
            <a:chExt cx="11644972" cy="8469273"/>
          </a:xfrm>
        </p:grpSpPr>
        <p:sp>
          <p:nvSpPr>
            <p:cNvPr id="7" name="Freeform 7"/>
            <p:cNvSpPr/>
            <p:nvPr/>
          </p:nvSpPr>
          <p:spPr>
            <a:xfrm>
              <a:off x="6459704" y="1817727"/>
              <a:ext cx="9391811" cy="8469273"/>
            </a:xfrm>
            <a:custGeom>
              <a:avLst/>
              <a:gdLst/>
              <a:ahLst/>
              <a:cxnLst/>
              <a:rect l="l" t="t" r="r" b="b"/>
              <a:pathLst>
                <a:path w="9391811" h="8469273">
                  <a:moveTo>
                    <a:pt x="0" y="0"/>
                  </a:moveTo>
                  <a:lnTo>
                    <a:pt x="9391812" y="0"/>
                  </a:lnTo>
                  <a:lnTo>
                    <a:pt x="9391812" y="8469273"/>
                  </a:lnTo>
                  <a:lnTo>
                    <a:pt x="0" y="8469273"/>
                  </a:lnTo>
                  <a:lnTo>
                    <a:pt x="0" y="0"/>
                  </a:lnTo>
                  <a:close/>
                </a:path>
              </a:pathLst>
            </a:custGeom>
            <a:blipFill>
              <a:blip r:embed="rId3"/>
              <a:stretch>
                <a:fillRect t="-26168" r="-91530" b="-43523"/>
              </a:stretch>
            </a:blipFill>
          </p:spPr>
          <p:txBody>
            <a:bodyPr/>
            <a:lstStyle/>
            <a:p>
              <a:endParaRPr lang="en-US" dirty="0"/>
            </a:p>
          </p:txBody>
        </p:sp>
        <p:grpSp>
          <p:nvGrpSpPr>
            <p:cNvPr id="62" name="Group 61">
              <a:extLst>
                <a:ext uri="{FF2B5EF4-FFF2-40B4-BE49-F238E27FC236}">
                  <a16:creationId xmlns:a16="http://schemas.microsoft.com/office/drawing/2014/main" id="{C52E7BDB-E8CF-570B-6102-F58C8CF2E320}"/>
                </a:ext>
              </a:extLst>
            </p:cNvPr>
            <p:cNvGrpSpPr/>
            <p:nvPr/>
          </p:nvGrpSpPr>
          <p:grpSpPr>
            <a:xfrm>
              <a:off x="6876795" y="2161933"/>
              <a:ext cx="11227881" cy="7971893"/>
              <a:chOff x="6876795" y="2161933"/>
              <a:chExt cx="11227881" cy="7971893"/>
            </a:xfrm>
          </p:grpSpPr>
          <p:sp>
            <p:nvSpPr>
              <p:cNvPr id="30" name="AutoShape 30"/>
              <p:cNvSpPr/>
              <p:nvPr/>
            </p:nvSpPr>
            <p:spPr>
              <a:xfrm flipV="1">
                <a:off x="12893303" y="9253655"/>
                <a:ext cx="8796" cy="880171"/>
              </a:xfrm>
              <a:prstGeom prst="line">
                <a:avLst/>
              </a:prstGeom>
              <a:ln w="66675" cap="flat">
                <a:solidFill>
                  <a:srgbClr val="6F6E6E"/>
                </a:solidFill>
                <a:prstDash val="solid"/>
                <a:headEnd type="none" w="sm" len="sm"/>
                <a:tailEnd type="triangle" w="lg" len="med"/>
              </a:ln>
            </p:spPr>
          </p:sp>
          <p:sp>
            <p:nvSpPr>
              <p:cNvPr id="31" name="AutoShape 31"/>
              <p:cNvSpPr/>
              <p:nvPr/>
            </p:nvSpPr>
            <p:spPr>
              <a:xfrm flipH="1" flipV="1">
                <a:off x="13189584" y="9158036"/>
                <a:ext cx="115717" cy="943107"/>
              </a:xfrm>
              <a:prstGeom prst="line">
                <a:avLst/>
              </a:prstGeom>
              <a:ln w="66675" cap="flat">
                <a:solidFill>
                  <a:srgbClr val="6F6E6E"/>
                </a:solidFill>
                <a:prstDash val="solid"/>
                <a:headEnd type="none" w="sm" len="sm"/>
                <a:tailEnd type="triangle" w="lg" len="med"/>
              </a:ln>
            </p:spPr>
          </p:sp>
          <p:sp>
            <p:nvSpPr>
              <p:cNvPr id="32" name="AutoShape 32"/>
              <p:cNvSpPr/>
              <p:nvPr/>
            </p:nvSpPr>
            <p:spPr>
              <a:xfrm flipH="1" flipV="1">
                <a:off x="13504570" y="9028247"/>
                <a:ext cx="249031" cy="929396"/>
              </a:xfrm>
              <a:prstGeom prst="line">
                <a:avLst/>
              </a:prstGeom>
              <a:ln w="66675" cap="flat">
                <a:solidFill>
                  <a:srgbClr val="6F6E6E"/>
                </a:solidFill>
                <a:prstDash val="solid"/>
                <a:headEnd type="none" w="sm" len="sm"/>
                <a:tailEnd type="triangle" w="lg" len="med"/>
              </a:ln>
            </p:spPr>
          </p:sp>
          <p:sp>
            <p:nvSpPr>
              <p:cNvPr id="35" name="AutoShape 35"/>
              <p:cNvSpPr/>
              <p:nvPr/>
            </p:nvSpPr>
            <p:spPr>
              <a:xfrm flipH="1">
                <a:off x="12866058" y="2161933"/>
                <a:ext cx="525254" cy="693196"/>
              </a:xfrm>
              <a:prstGeom prst="line">
                <a:avLst/>
              </a:prstGeom>
              <a:ln w="66675" cap="flat">
                <a:solidFill>
                  <a:srgbClr val="6F6E6E"/>
                </a:solidFill>
                <a:prstDash val="solid"/>
                <a:headEnd type="none" w="sm" len="sm"/>
                <a:tailEnd type="triangle" w="lg" len="med"/>
              </a:ln>
            </p:spPr>
          </p:sp>
          <p:sp>
            <p:nvSpPr>
              <p:cNvPr id="47" name="Rectangle 46">
                <a:extLst>
                  <a:ext uri="{FF2B5EF4-FFF2-40B4-BE49-F238E27FC236}">
                    <a16:creationId xmlns:a16="http://schemas.microsoft.com/office/drawing/2014/main" id="{69A13194-72DD-4F13-23F8-02B473868D21}"/>
                  </a:ext>
                </a:extLst>
              </p:cNvPr>
              <p:cNvSpPr/>
              <p:nvPr/>
            </p:nvSpPr>
            <p:spPr>
              <a:xfrm>
                <a:off x="10439400" y="5291665"/>
                <a:ext cx="1887786" cy="156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BA34794-972C-F226-AA3D-D425977DDD06}"/>
                  </a:ext>
                </a:extLst>
              </p:cNvPr>
              <p:cNvGrpSpPr/>
              <p:nvPr/>
            </p:nvGrpSpPr>
            <p:grpSpPr>
              <a:xfrm>
                <a:off x="6876795" y="2320929"/>
                <a:ext cx="11227881" cy="6921515"/>
                <a:chOff x="6876795" y="2320929"/>
                <a:chExt cx="11227881" cy="6921515"/>
              </a:xfrm>
            </p:grpSpPr>
            <p:sp>
              <p:nvSpPr>
                <p:cNvPr id="6" name="TextBox 6"/>
                <p:cNvSpPr txBox="1"/>
                <p:nvPr/>
              </p:nvSpPr>
              <p:spPr>
                <a:xfrm>
                  <a:off x="10231276" y="4095544"/>
                  <a:ext cx="4311521" cy="4766245"/>
                </a:xfrm>
                <a:prstGeom prst="rect">
                  <a:avLst/>
                </a:prstGeom>
              </p:spPr>
              <p:txBody>
                <a:bodyPr lIns="70971" tIns="70971" rIns="70971" bIns="70971" rtlCol="0" anchor="ctr"/>
                <a:lstStyle/>
                <a:p>
                  <a:pPr algn="ctr">
                    <a:lnSpc>
                      <a:spcPts val="3925"/>
                    </a:lnSpc>
                  </a:pPr>
                  <a:endParaRPr/>
                </a:p>
              </p:txBody>
            </p:sp>
            <p:grpSp>
              <p:nvGrpSpPr>
                <p:cNvPr id="9" name="Group 9"/>
                <p:cNvGrpSpPr/>
                <p:nvPr/>
              </p:nvGrpSpPr>
              <p:grpSpPr>
                <a:xfrm rot="133947">
                  <a:off x="11573503" y="3683432"/>
                  <a:ext cx="1771254" cy="558837"/>
                  <a:chOff x="0" y="0"/>
                  <a:chExt cx="486081" cy="153360"/>
                </a:xfrm>
              </p:grpSpPr>
              <p:sp>
                <p:nvSpPr>
                  <p:cNvPr id="10" name="Freeform 10"/>
                  <p:cNvSpPr/>
                  <p:nvPr/>
                </p:nvSpPr>
                <p:spPr>
                  <a:xfrm>
                    <a:off x="0" y="0"/>
                    <a:ext cx="486081" cy="153360"/>
                  </a:xfrm>
                  <a:custGeom>
                    <a:avLst/>
                    <a:gdLst/>
                    <a:ahLst/>
                    <a:cxnLst/>
                    <a:rect l="l" t="t" r="r" b="b"/>
                    <a:pathLst>
                      <a:path w="486081" h="153360">
                        <a:moveTo>
                          <a:pt x="0" y="0"/>
                        </a:moveTo>
                        <a:lnTo>
                          <a:pt x="486081" y="0"/>
                        </a:lnTo>
                        <a:lnTo>
                          <a:pt x="486081" y="153360"/>
                        </a:lnTo>
                        <a:lnTo>
                          <a:pt x="0" y="153360"/>
                        </a:lnTo>
                        <a:close/>
                      </a:path>
                    </a:pathLst>
                  </a:custGeom>
                  <a:solidFill>
                    <a:srgbClr val="FFA700"/>
                  </a:solidFill>
                </p:spPr>
              </p:sp>
              <p:sp>
                <p:nvSpPr>
                  <p:cNvPr id="11" name="TextBox 11"/>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grpSp>
              <p:nvGrpSpPr>
                <p:cNvPr id="12" name="Group 12"/>
                <p:cNvGrpSpPr/>
                <p:nvPr/>
              </p:nvGrpSpPr>
              <p:grpSpPr>
                <a:xfrm rot="-400478">
                  <a:off x="11759875" y="7944392"/>
                  <a:ext cx="1577842" cy="528502"/>
                  <a:chOff x="0" y="0"/>
                  <a:chExt cx="433003" cy="145035"/>
                </a:xfrm>
              </p:grpSpPr>
              <p:sp>
                <p:nvSpPr>
                  <p:cNvPr id="13" name="Freeform 13"/>
                  <p:cNvSpPr/>
                  <p:nvPr/>
                </p:nvSpPr>
                <p:spPr>
                  <a:xfrm>
                    <a:off x="0" y="0"/>
                    <a:ext cx="433003" cy="145035"/>
                  </a:xfrm>
                  <a:custGeom>
                    <a:avLst/>
                    <a:gdLst/>
                    <a:ahLst/>
                    <a:cxnLst/>
                    <a:rect l="l" t="t" r="r" b="b"/>
                    <a:pathLst>
                      <a:path w="433003" h="145035">
                        <a:moveTo>
                          <a:pt x="0" y="0"/>
                        </a:moveTo>
                        <a:lnTo>
                          <a:pt x="433003" y="0"/>
                        </a:lnTo>
                        <a:lnTo>
                          <a:pt x="433003" y="145035"/>
                        </a:lnTo>
                        <a:lnTo>
                          <a:pt x="0" y="145035"/>
                        </a:lnTo>
                        <a:close/>
                      </a:path>
                    </a:pathLst>
                  </a:custGeom>
                  <a:solidFill>
                    <a:srgbClr val="00A7D2"/>
                  </a:solidFill>
                </p:spPr>
              </p:sp>
              <p:sp>
                <p:nvSpPr>
                  <p:cNvPr id="14" name="TextBox 14"/>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grpSp>
              <p:nvGrpSpPr>
                <p:cNvPr id="15" name="Group 15"/>
                <p:cNvGrpSpPr/>
                <p:nvPr/>
              </p:nvGrpSpPr>
              <p:grpSpPr>
                <a:xfrm>
                  <a:off x="8235572" y="6019026"/>
                  <a:ext cx="1108553" cy="324486"/>
                  <a:chOff x="0" y="0"/>
                  <a:chExt cx="304217" cy="89048"/>
                </a:xfrm>
              </p:grpSpPr>
              <p:sp>
                <p:nvSpPr>
                  <p:cNvPr id="16" name="Freeform 16"/>
                  <p:cNvSpPr/>
                  <p:nvPr/>
                </p:nvSpPr>
                <p:spPr>
                  <a:xfrm>
                    <a:off x="0" y="0"/>
                    <a:ext cx="304217" cy="89048"/>
                  </a:xfrm>
                  <a:custGeom>
                    <a:avLst/>
                    <a:gdLst/>
                    <a:ahLst/>
                    <a:cxnLst/>
                    <a:rect l="l" t="t" r="r" b="b"/>
                    <a:pathLst>
                      <a:path w="304217" h="89048">
                        <a:moveTo>
                          <a:pt x="0" y="0"/>
                        </a:moveTo>
                        <a:lnTo>
                          <a:pt x="304217" y="0"/>
                        </a:lnTo>
                        <a:lnTo>
                          <a:pt x="304217" y="89048"/>
                        </a:lnTo>
                        <a:lnTo>
                          <a:pt x="0" y="89048"/>
                        </a:lnTo>
                        <a:close/>
                      </a:path>
                    </a:pathLst>
                  </a:custGeom>
                  <a:solidFill>
                    <a:srgbClr val="162A5E"/>
                  </a:solidFill>
                </p:spPr>
              </p:sp>
              <p:sp>
                <p:nvSpPr>
                  <p:cNvPr id="17" name="TextBox 17"/>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sp>
              <p:nvSpPr>
                <p:cNvPr id="18" name="TextBox 18"/>
                <p:cNvSpPr txBox="1"/>
                <p:nvPr/>
              </p:nvSpPr>
              <p:spPr>
                <a:xfrm>
                  <a:off x="11398846" y="3471457"/>
                  <a:ext cx="1964239"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Vulnerability</a:t>
                  </a:r>
                </a:p>
              </p:txBody>
            </p:sp>
            <p:sp>
              <p:nvSpPr>
                <p:cNvPr id="19" name="TextBox 19"/>
                <p:cNvSpPr txBox="1"/>
                <p:nvPr/>
              </p:nvSpPr>
              <p:spPr>
                <a:xfrm>
                  <a:off x="11817017" y="7806121"/>
                  <a:ext cx="1548257"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Exposure</a:t>
                  </a:r>
                </a:p>
              </p:txBody>
            </p:sp>
            <p:sp>
              <p:nvSpPr>
                <p:cNvPr id="20" name="TextBox 20"/>
                <p:cNvSpPr txBox="1"/>
                <p:nvPr/>
              </p:nvSpPr>
              <p:spPr>
                <a:xfrm>
                  <a:off x="8235572" y="5606217"/>
                  <a:ext cx="1108553"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Hazard</a:t>
                  </a:r>
                </a:p>
              </p:txBody>
            </p:sp>
            <p:sp>
              <p:nvSpPr>
                <p:cNvPr id="21" name="AutoShape 21"/>
                <p:cNvSpPr/>
                <p:nvPr/>
              </p:nvSpPr>
              <p:spPr>
                <a:xfrm flipH="1" flipV="1">
                  <a:off x="14098548" y="3036357"/>
                  <a:ext cx="1887786" cy="2796563"/>
                </a:xfrm>
                <a:prstGeom prst="line">
                  <a:avLst/>
                </a:prstGeom>
                <a:ln w="38100" cap="flat">
                  <a:solidFill>
                    <a:srgbClr val="61696B"/>
                  </a:solidFill>
                  <a:prstDash val="solid"/>
                  <a:headEnd type="none" w="sm" len="sm"/>
                  <a:tailEnd type="arrow" w="med" len="sm"/>
                </a:ln>
              </p:spPr>
            </p:sp>
            <p:grpSp>
              <p:nvGrpSpPr>
                <p:cNvPr id="22" name="Group 22"/>
                <p:cNvGrpSpPr/>
                <p:nvPr/>
              </p:nvGrpSpPr>
              <p:grpSpPr>
                <a:xfrm>
                  <a:off x="14276947" y="5832921"/>
                  <a:ext cx="3806178" cy="794744"/>
                  <a:chOff x="0" y="0"/>
                  <a:chExt cx="1002450" cy="209315"/>
                </a:xfrm>
              </p:grpSpPr>
              <p:sp>
                <p:nvSpPr>
                  <p:cNvPr id="23" name="Freeform 23"/>
                  <p:cNvSpPr/>
                  <p:nvPr/>
                </p:nvSpPr>
                <p:spPr>
                  <a:xfrm>
                    <a:off x="0" y="0"/>
                    <a:ext cx="1002450" cy="209315"/>
                  </a:xfrm>
                  <a:custGeom>
                    <a:avLst/>
                    <a:gdLst/>
                    <a:ahLst/>
                    <a:cxnLst/>
                    <a:rect l="l" t="t" r="r" b="b"/>
                    <a:pathLst>
                      <a:path w="1002450" h="209315">
                        <a:moveTo>
                          <a:pt x="0" y="0"/>
                        </a:moveTo>
                        <a:lnTo>
                          <a:pt x="1002450" y="0"/>
                        </a:lnTo>
                        <a:lnTo>
                          <a:pt x="1002450" y="209315"/>
                        </a:lnTo>
                        <a:lnTo>
                          <a:pt x="0" y="209315"/>
                        </a:lnTo>
                        <a:close/>
                      </a:path>
                    </a:pathLst>
                  </a:custGeom>
                  <a:solidFill>
                    <a:srgbClr val="000000">
                      <a:alpha val="0"/>
                    </a:srgbClr>
                  </a:solidFill>
                  <a:ln w="38100">
                    <a:solidFill>
                      <a:srgbClr val="61696B"/>
                    </a:solidFill>
                  </a:ln>
                </p:spPr>
              </p:sp>
              <p:sp>
                <p:nvSpPr>
                  <p:cNvPr id="24" name="TextBox 2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5" name="TextBox 25"/>
                <p:cNvSpPr txBox="1"/>
                <p:nvPr/>
              </p:nvSpPr>
              <p:spPr>
                <a:xfrm>
                  <a:off x="14298498" y="5963513"/>
                  <a:ext cx="3806178" cy="560706"/>
                </a:xfrm>
                <a:prstGeom prst="rect">
                  <a:avLst/>
                </a:prstGeom>
              </p:spPr>
              <p:txBody>
                <a:bodyPr lIns="0" tIns="0" rIns="0" bIns="0" rtlCol="0" anchor="t">
                  <a:spAutoFit/>
                </a:bodyPr>
                <a:lstStyle/>
                <a:p>
                  <a:pPr algn="ctr">
                    <a:lnSpc>
                      <a:spcPts val="2200"/>
                    </a:lnSpc>
                  </a:pPr>
                  <a:r>
                    <a:rPr lang="en-US" sz="2200" dirty="0">
                      <a:solidFill>
                        <a:srgbClr val="263036"/>
                      </a:solidFill>
                      <a:latin typeface="Open Sauce Light"/>
                    </a:rPr>
                    <a:t>Actions to reduce hazards, exposure, and vulnerability</a:t>
                  </a:r>
                </a:p>
              </p:txBody>
            </p:sp>
            <p:sp>
              <p:nvSpPr>
                <p:cNvPr id="26" name="AutoShape 26"/>
                <p:cNvSpPr/>
                <p:nvPr/>
              </p:nvSpPr>
              <p:spPr>
                <a:xfrm flipH="1">
                  <a:off x="14083161" y="6627664"/>
                  <a:ext cx="1903174" cy="2614780"/>
                </a:xfrm>
                <a:prstGeom prst="line">
                  <a:avLst/>
                </a:prstGeom>
                <a:ln w="38100" cap="flat">
                  <a:solidFill>
                    <a:srgbClr val="61696B"/>
                  </a:solidFill>
                  <a:prstDash val="solid"/>
                  <a:headEnd type="none" w="sm" len="sm"/>
                  <a:tailEnd type="arrow" w="med" len="sm"/>
                </a:ln>
              </p:spPr>
            </p:sp>
            <p:sp>
              <p:nvSpPr>
                <p:cNvPr id="27" name="AutoShape 27"/>
                <p:cNvSpPr/>
                <p:nvPr/>
              </p:nvSpPr>
              <p:spPr>
                <a:xfrm>
                  <a:off x="6876795" y="6071572"/>
                  <a:ext cx="867901" cy="38100"/>
                </a:xfrm>
                <a:prstGeom prst="line">
                  <a:avLst/>
                </a:prstGeom>
                <a:ln w="66675" cap="flat">
                  <a:solidFill>
                    <a:srgbClr val="6F6E6E"/>
                  </a:solidFill>
                  <a:prstDash val="solid"/>
                  <a:headEnd type="none" w="sm" len="sm"/>
                  <a:tailEnd type="triangle" w="lg" len="med"/>
                </a:ln>
              </p:spPr>
            </p:sp>
            <p:sp>
              <p:nvSpPr>
                <p:cNvPr id="28" name="AutoShape 28"/>
                <p:cNvSpPr/>
                <p:nvPr/>
              </p:nvSpPr>
              <p:spPr>
                <a:xfrm flipV="1">
                  <a:off x="6901560" y="6373992"/>
                  <a:ext cx="912553" cy="65781"/>
                </a:xfrm>
                <a:prstGeom prst="line">
                  <a:avLst/>
                </a:prstGeom>
                <a:ln w="66675" cap="flat">
                  <a:solidFill>
                    <a:srgbClr val="6F6E6E"/>
                  </a:solidFill>
                  <a:prstDash val="solid"/>
                  <a:headEnd type="none" w="sm" len="sm"/>
                  <a:tailEnd type="triangle" w="lg" len="med"/>
                </a:ln>
              </p:spPr>
            </p:sp>
            <p:sp>
              <p:nvSpPr>
                <p:cNvPr id="29" name="AutoShape 29"/>
                <p:cNvSpPr/>
                <p:nvPr/>
              </p:nvSpPr>
              <p:spPr>
                <a:xfrm flipV="1">
                  <a:off x="7042619" y="6660402"/>
                  <a:ext cx="883309" cy="169851"/>
                </a:xfrm>
                <a:prstGeom prst="line">
                  <a:avLst/>
                </a:prstGeom>
                <a:ln w="66675" cap="flat">
                  <a:solidFill>
                    <a:srgbClr val="6F6E6E"/>
                  </a:solidFill>
                  <a:prstDash val="solid"/>
                  <a:headEnd type="none" w="sm" len="sm"/>
                  <a:tailEnd type="triangle" w="lg" len="med"/>
                </a:ln>
              </p:spPr>
            </p:sp>
            <p:sp>
              <p:nvSpPr>
                <p:cNvPr id="33" name="AutoShape 33"/>
                <p:cNvSpPr/>
                <p:nvPr/>
              </p:nvSpPr>
              <p:spPr>
                <a:xfrm flipH="1">
                  <a:off x="13414160" y="2569750"/>
                  <a:ext cx="653598" cy="615123"/>
                </a:xfrm>
                <a:prstGeom prst="line">
                  <a:avLst/>
                </a:prstGeom>
                <a:ln w="66675" cap="flat">
                  <a:solidFill>
                    <a:srgbClr val="6F6E6E"/>
                  </a:solidFill>
                  <a:prstDash val="solid"/>
                  <a:headEnd type="none" w="sm" len="sm"/>
                  <a:tailEnd type="triangle" w="lg" len="med"/>
                </a:ln>
              </p:spPr>
            </p:sp>
            <p:sp>
              <p:nvSpPr>
                <p:cNvPr id="34" name="AutoShape 34"/>
                <p:cNvSpPr/>
                <p:nvPr/>
              </p:nvSpPr>
              <p:spPr>
                <a:xfrm flipH="1">
                  <a:off x="13179551" y="2320929"/>
                  <a:ext cx="606251" cy="680119"/>
                </a:xfrm>
                <a:prstGeom prst="line">
                  <a:avLst/>
                </a:prstGeom>
                <a:ln w="66675" cap="flat">
                  <a:solidFill>
                    <a:srgbClr val="6F6E6E"/>
                  </a:solidFill>
                  <a:prstDash val="solid"/>
                  <a:headEnd type="none" w="sm" len="sm"/>
                  <a:tailEnd type="triangle" w="lg" len="med"/>
                </a:ln>
              </p:spPr>
            </p:sp>
            <p:sp>
              <p:nvSpPr>
                <p:cNvPr id="42" name="TextBox 42"/>
                <p:cNvSpPr txBox="1"/>
                <p:nvPr/>
              </p:nvSpPr>
              <p:spPr>
                <a:xfrm>
                  <a:off x="8031685" y="5970868"/>
                  <a:ext cx="1516325" cy="553998"/>
                </a:xfrm>
                <a:prstGeom prst="rect">
                  <a:avLst/>
                </a:prstGeom>
              </p:spPr>
              <p:txBody>
                <a:bodyPr wrap="square" lIns="0" tIns="0" rIns="0" bIns="0" rtlCol="0" anchor="t">
                  <a:spAutoFit/>
                </a:bodyPr>
                <a:lstStyle/>
                <a:p>
                  <a:pPr algn="ctr"/>
                  <a:r>
                    <a:rPr lang="en-US" dirty="0">
                      <a:solidFill>
                        <a:schemeClr val="bg1"/>
                      </a:solidFill>
                      <a:latin typeface="Open Sauce"/>
                    </a:rPr>
                    <a:t>(e.g., sea-level rise)</a:t>
                  </a:r>
                </a:p>
              </p:txBody>
            </p:sp>
            <p:sp>
              <p:nvSpPr>
                <p:cNvPr id="43" name="TextBox 43"/>
                <p:cNvSpPr txBox="1"/>
                <p:nvPr/>
              </p:nvSpPr>
              <p:spPr>
                <a:xfrm>
                  <a:off x="11316631" y="3832981"/>
                  <a:ext cx="2128668" cy="553998"/>
                </a:xfrm>
                <a:prstGeom prst="rect">
                  <a:avLst/>
                </a:prstGeom>
              </p:spPr>
              <p:txBody>
                <a:bodyPr lIns="0" tIns="0" rIns="0" bIns="0" rtlCol="0" anchor="t">
                  <a:spAutoFit/>
                </a:bodyPr>
                <a:lstStyle/>
                <a:p>
                  <a:pPr algn="ctr"/>
                  <a:r>
                    <a:rPr lang="en-US" dirty="0">
                      <a:solidFill>
                        <a:schemeClr val="bg1"/>
                      </a:solidFill>
                      <a:latin typeface="Open Sauce"/>
                    </a:rPr>
                    <a:t>(e.g., can't afford evacuation)</a:t>
                  </a:r>
                </a:p>
              </p:txBody>
            </p:sp>
            <p:sp>
              <p:nvSpPr>
                <p:cNvPr id="44" name="TextBox 44"/>
                <p:cNvSpPr txBox="1"/>
                <p:nvPr/>
              </p:nvSpPr>
              <p:spPr>
                <a:xfrm>
                  <a:off x="11526811" y="8172175"/>
                  <a:ext cx="2128668" cy="553998"/>
                </a:xfrm>
                <a:prstGeom prst="rect">
                  <a:avLst/>
                </a:prstGeom>
              </p:spPr>
              <p:txBody>
                <a:bodyPr lIns="0" tIns="0" rIns="0" bIns="0" rtlCol="0" anchor="t">
                  <a:spAutoFit/>
                </a:bodyPr>
                <a:lstStyle/>
                <a:p>
                  <a:pPr algn="ctr"/>
                  <a:r>
                    <a:rPr lang="en-US" dirty="0">
                      <a:solidFill>
                        <a:schemeClr val="bg1"/>
                      </a:solidFill>
                      <a:latin typeface="Open Sauce"/>
                    </a:rPr>
                    <a:t>(e.g., coastal populations)</a:t>
                  </a:r>
                </a:p>
              </p:txBody>
            </p:sp>
            <p:sp>
              <p:nvSpPr>
                <p:cNvPr id="8" name="TextBox 8"/>
                <p:cNvSpPr txBox="1"/>
                <p:nvPr/>
              </p:nvSpPr>
              <p:spPr>
                <a:xfrm>
                  <a:off x="10840271" y="5860487"/>
                  <a:ext cx="1214314" cy="498369"/>
                </a:xfrm>
                <a:prstGeom prst="rect">
                  <a:avLst/>
                </a:prstGeom>
              </p:spPr>
              <p:txBody>
                <a:bodyPr lIns="0" tIns="0" rIns="0" bIns="0" rtlCol="0" anchor="t">
                  <a:spAutoFit/>
                </a:bodyPr>
                <a:lstStyle/>
                <a:p>
                  <a:pPr algn="ctr">
                    <a:lnSpc>
                      <a:spcPts val="4030"/>
                    </a:lnSpc>
                  </a:pPr>
                  <a:r>
                    <a:rPr lang="en-US" sz="2879" dirty="0">
                      <a:solidFill>
                        <a:srgbClr val="263036"/>
                      </a:solidFill>
                      <a:latin typeface="Open Sauce SemiBold Bold"/>
                    </a:rPr>
                    <a:t>Risks</a:t>
                  </a:r>
                </a:p>
              </p:txBody>
            </p:sp>
          </p:grpSp>
          <p:sp>
            <p:nvSpPr>
              <p:cNvPr id="48" name="Rectangle 47">
                <a:extLst>
                  <a:ext uri="{FF2B5EF4-FFF2-40B4-BE49-F238E27FC236}">
                    <a16:creationId xmlns:a16="http://schemas.microsoft.com/office/drawing/2014/main" id="{70589236-4D1D-E061-CAD1-7476FCE0AB93}"/>
                  </a:ext>
                </a:extLst>
              </p:cNvPr>
              <p:cNvSpPr/>
              <p:nvPr/>
            </p:nvSpPr>
            <p:spPr>
              <a:xfrm>
                <a:off x="10743846" y="4987887"/>
                <a:ext cx="1073171"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C76C45E-D4E1-E642-0AB1-28DB7D31EDB3}"/>
                  </a:ext>
                </a:extLst>
              </p:cNvPr>
              <p:cNvSpPr/>
              <p:nvPr/>
            </p:nvSpPr>
            <p:spPr>
              <a:xfrm>
                <a:off x="12196137" y="5671940"/>
                <a:ext cx="584664" cy="58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C7ADD69-760B-A141-034D-38F2A231AD9D}"/>
                  </a:ext>
                </a:extLst>
              </p:cNvPr>
              <p:cNvSpPr/>
              <p:nvPr/>
            </p:nvSpPr>
            <p:spPr>
              <a:xfrm>
                <a:off x="12061316" y="6150890"/>
                <a:ext cx="657493" cy="37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F461C19-3643-1965-4E34-D96BEC10CD82}"/>
                  </a:ext>
                </a:extLst>
              </p:cNvPr>
              <p:cNvSpPr/>
              <p:nvPr/>
            </p:nvSpPr>
            <p:spPr>
              <a:xfrm>
                <a:off x="11950918" y="6329095"/>
                <a:ext cx="529324" cy="40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5770113-1CB3-673F-7677-2778419BAD1A}"/>
                  </a:ext>
                </a:extLst>
              </p:cNvPr>
              <p:cNvSpPr/>
              <p:nvPr/>
            </p:nvSpPr>
            <p:spPr>
              <a:xfrm>
                <a:off x="12064243" y="6239496"/>
                <a:ext cx="529324" cy="40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9A710DF-330A-E120-42BC-AB10690C2179}"/>
                  </a:ext>
                </a:extLst>
              </p:cNvPr>
              <p:cNvSpPr/>
              <p:nvPr/>
            </p:nvSpPr>
            <p:spPr>
              <a:xfrm>
                <a:off x="10887815" y="5067458"/>
                <a:ext cx="1073171"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5F7468E-3DB6-D8C5-2F29-96EA5DB5B6A2}"/>
                  </a:ext>
                </a:extLst>
              </p:cNvPr>
              <p:cNvSpPr/>
              <p:nvPr/>
            </p:nvSpPr>
            <p:spPr>
              <a:xfrm>
                <a:off x="10698278" y="4883008"/>
                <a:ext cx="828534"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C3E840F-9CBA-994D-3DC8-8739941DB99A}"/>
                  </a:ext>
                </a:extLst>
              </p:cNvPr>
              <p:cNvSpPr/>
              <p:nvPr/>
            </p:nvSpPr>
            <p:spPr>
              <a:xfrm>
                <a:off x="10334236" y="5618143"/>
                <a:ext cx="361968" cy="1201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F07F842-A421-54F9-2182-69B8DC946F83}"/>
                  </a:ext>
                </a:extLst>
              </p:cNvPr>
              <p:cNvSpPr/>
              <p:nvPr/>
            </p:nvSpPr>
            <p:spPr>
              <a:xfrm>
                <a:off x="10289954" y="5752369"/>
                <a:ext cx="297666" cy="838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3C38BE2-0E27-FA6D-7ADC-C47591411283}"/>
                  </a:ext>
                </a:extLst>
              </p:cNvPr>
              <p:cNvSpPr/>
              <p:nvPr/>
            </p:nvSpPr>
            <p:spPr>
              <a:xfrm>
                <a:off x="10242422" y="6039662"/>
                <a:ext cx="297666" cy="47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TextBox 8"/>
          <p:cNvSpPr txBox="1">
            <a:spLocks noGrp="1" noRot="1" noMove="1" noResize="1" noEditPoints="1" noAdjustHandles="1" noChangeArrowheads="1" noChangeShapeType="1"/>
          </p:cNvSpPr>
          <p:nvPr/>
        </p:nvSpPr>
        <p:spPr>
          <a:xfrm>
            <a:off x="14205244" y="9893398"/>
            <a:ext cx="3940236" cy="206178"/>
          </a:xfrm>
          <a:prstGeom prst="rect">
            <a:avLst/>
          </a:prstGeom>
        </p:spPr>
        <p:txBody>
          <a:bodyPr lIns="0" tIns="0" rIns="0" bIns="0" rtlCol="0" anchor="t">
            <a:spAutoFit/>
          </a:bodyPr>
          <a:lstStyle/>
          <a:p>
            <a:pPr algn="r">
              <a:lnSpc>
                <a:spcPts val="1631"/>
              </a:lnSpc>
            </a:pPr>
            <a:r>
              <a:rPr lang="en-US" sz="1165" dirty="0">
                <a:solidFill>
                  <a:srgbClr val="61696B"/>
                </a:solidFill>
                <a:latin typeface="Open Sauce Italics"/>
              </a:rPr>
              <a:t>Source: IPCC (2022)</a:t>
            </a:r>
          </a:p>
        </p:txBody>
      </p:sp>
      <p:sp>
        <p:nvSpPr>
          <p:cNvPr id="21" name="Freeform 21"/>
          <p:cNvSpPr/>
          <p:nvPr/>
        </p:nvSpPr>
        <p:spPr>
          <a:xfrm>
            <a:off x="5088682" y="6743362"/>
            <a:ext cx="2695617" cy="737925"/>
          </a:xfrm>
          <a:custGeom>
            <a:avLst/>
            <a:gdLst/>
            <a:ahLst/>
            <a:cxnLst/>
            <a:rect l="l" t="t" r="r" b="b"/>
            <a:pathLst>
              <a:path w="2695617" h="737925">
                <a:moveTo>
                  <a:pt x="0" y="0"/>
                </a:moveTo>
                <a:lnTo>
                  <a:pt x="2695617" y="0"/>
                </a:lnTo>
                <a:lnTo>
                  <a:pt x="2695617" y="737925"/>
                </a:lnTo>
                <a:lnTo>
                  <a:pt x="0" y="737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A0B1518D-06E7-791F-7BCD-4E28C14710C3}"/>
              </a:ext>
            </a:extLst>
          </p:cNvPr>
          <p:cNvGrpSpPr/>
          <p:nvPr/>
        </p:nvGrpSpPr>
        <p:grpSpPr>
          <a:xfrm>
            <a:off x="7643866" y="1067716"/>
            <a:ext cx="10501614" cy="11066910"/>
            <a:chOff x="7533484" y="1209908"/>
            <a:chExt cx="10501614" cy="11066910"/>
          </a:xfrm>
        </p:grpSpPr>
        <p:sp>
          <p:nvSpPr>
            <p:cNvPr id="7" name="Freeform 7"/>
            <p:cNvSpPr/>
            <p:nvPr/>
          </p:nvSpPr>
          <p:spPr>
            <a:xfrm>
              <a:off x="15453539" y="2081263"/>
              <a:ext cx="2581559" cy="3095586"/>
            </a:xfrm>
            <a:custGeom>
              <a:avLst/>
              <a:gdLst/>
              <a:ahLst/>
              <a:cxnLst/>
              <a:rect l="l" t="t" r="r" b="b"/>
              <a:pathLst>
                <a:path w="2581559" h="3095586">
                  <a:moveTo>
                    <a:pt x="0" y="0"/>
                  </a:moveTo>
                  <a:lnTo>
                    <a:pt x="2581559" y="0"/>
                  </a:lnTo>
                  <a:lnTo>
                    <a:pt x="2581559" y="3095586"/>
                  </a:lnTo>
                  <a:lnTo>
                    <a:pt x="0" y="3095586"/>
                  </a:lnTo>
                  <a:lnTo>
                    <a:pt x="0" y="0"/>
                  </a:lnTo>
                  <a:close/>
                </a:path>
              </a:pathLst>
            </a:custGeom>
            <a:blipFill>
              <a:blip r:embed="rId5"/>
              <a:stretch>
                <a:fillRect/>
              </a:stretch>
            </a:blipFill>
          </p:spPr>
        </p:sp>
        <p:grpSp>
          <p:nvGrpSpPr>
            <p:cNvPr id="9" name="Group 9"/>
            <p:cNvGrpSpPr/>
            <p:nvPr/>
          </p:nvGrpSpPr>
          <p:grpSpPr>
            <a:xfrm>
              <a:off x="7533484" y="1209908"/>
              <a:ext cx="7779774" cy="11066910"/>
              <a:chOff x="-631109" y="-132256"/>
              <a:chExt cx="10373033" cy="14755881"/>
            </a:xfrm>
          </p:grpSpPr>
          <p:sp>
            <p:nvSpPr>
              <p:cNvPr id="10" name="Freeform 10"/>
              <p:cNvSpPr/>
              <p:nvPr/>
            </p:nvSpPr>
            <p:spPr>
              <a:xfrm>
                <a:off x="368299" y="-132256"/>
                <a:ext cx="9356693" cy="11769267"/>
              </a:xfrm>
              <a:custGeom>
                <a:avLst/>
                <a:gdLst/>
                <a:ahLst/>
                <a:cxnLst/>
                <a:rect l="l" t="t" r="r" b="b"/>
                <a:pathLst>
                  <a:path w="9356691" h="12228331">
                    <a:moveTo>
                      <a:pt x="0" y="0"/>
                    </a:moveTo>
                    <a:lnTo>
                      <a:pt x="9356691" y="0"/>
                    </a:lnTo>
                    <a:lnTo>
                      <a:pt x="9356691" y="12228331"/>
                    </a:lnTo>
                    <a:lnTo>
                      <a:pt x="0" y="12228331"/>
                    </a:lnTo>
                    <a:lnTo>
                      <a:pt x="0" y="0"/>
                    </a:lnTo>
                    <a:close/>
                  </a:path>
                </a:pathLst>
              </a:custGeom>
              <a:blipFill>
                <a:blip r:embed="rId6"/>
                <a:stretch>
                  <a:fillRect l="-12466" t="-7146" r="-41367"/>
                </a:stretch>
              </a:blipFill>
            </p:spPr>
          </p:sp>
          <p:grpSp>
            <p:nvGrpSpPr>
              <p:cNvPr id="11" name="Group 11"/>
              <p:cNvGrpSpPr/>
              <p:nvPr/>
            </p:nvGrpSpPr>
            <p:grpSpPr>
              <a:xfrm>
                <a:off x="304799" y="8974436"/>
                <a:ext cx="9437125" cy="5649189"/>
                <a:chOff x="0" y="-95250"/>
                <a:chExt cx="1516920" cy="908050"/>
              </a:xfrm>
            </p:grpSpPr>
            <p:sp>
              <p:nvSpPr>
                <p:cNvPr id="12" name="Freeform 12"/>
                <p:cNvSpPr/>
                <p:nvPr/>
              </p:nvSpPr>
              <p:spPr>
                <a:xfrm>
                  <a:off x="23136" y="-76351"/>
                  <a:ext cx="1493784" cy="248356"/>
                </a:xfrm>
                <a:custGeom>
                  <a:avLst/>
                  <a:gdLst/>
                  <a:ahLst/>
                  <a:cxnLst/>
                  <a:rect l="l" t="t" r="r" b="b"/>
                  <a:pathLst>
                    <a:path w="1503991" h="248356">
                      <a:moveTo>
                        <a:pt x="0" y="0"/>
                      </a:moveTo>
                      <a:lnTo>
                        <a:pt x="1503991" y="0"/>
                      </a:lnTo>
                      <a:lnTo>
                        <a:pt x="1503991" y="248356"/>
                      </a:lnTo>
                      <a:lnTo>
                        <a:pt x="0" y="248356"/>
                      </a:lnTo>
                      <a:close/>
                    </a:path>
                  </a:pathLst>
                </a:custGeom>
                <a:solidFill>
                  <a:srgbClr val="FFFFFF"/>
                </a:solidFill>
              </p:spPr>
            </p:sp>
            <p:sp>
              <p:nvSpPr>
                <p:cNvPr id="13" name="TextBox 13"/>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14" name="TextBox 14"/>
              <p:cNvSpPr txBox="1"/>
              <p:nvPr/>
            </p:nvSpPr>
            <p:spPr>
              <a:xfrm>
                <a:off x="1593246" y="9097926"/>
                <a:ext cx="163273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Unique and threatened systems</a:t>
                </a:r>
              </a:p>
            </p:txBody>
          </p:sp>
          <p:sp>
            <p:nvSpPr>
              <p:cNvPr id="15" name="TextBox 15"/>
              <p:cNvSpPr txBox="1"/>
              <p:nvPr/>
            </p:nvSpPr>
            <p:spPr>
              <a:xfrm>
                <a:off x="3197615" y="9077735"/>
                <a:ext cx="163273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Extreme weather events</a:t>
                </a:r>
              </a:p>
            </p:txBody>
          </p:sp>
          <p:sp>
            <p:nvSpPr>
              <p:cNvPr id="16" name="TextBox 16"/>
              <p:cNvSpPr txBox="1"/>
              <p:nvPr/>
            </p:nvSpPr>
            <p:spPr>
              <a:xfrm>
                <a:off x="4791096" y="9092593"/>
                <a:ext cx="1671727" cy="677177"/>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Distribution of impacts</a:t>
                </a:r>
              </a:p>
            </p:txBody>
          </p:sp>
          <p:sp>
            <p:nvSpPr>
              <p:cNvPr id="17" name="TextBox 17"/>
              <p:cNvSpPr txBox="1"/>
              <p:nvPr/>
            </p:nvSpPr>
            <p:spPr>
              <a:xfrm>
                <a:off x="6462822" y="9077735"/>
                <a:ext cx="167172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Global aggregate impacts</a:t>
                </a:r>
              </a:p>
            </p:txBody>
          </p:sp>
          <p:sp>
            <p:nvSpPr>
              <p:cNvPr id="18" name="TextBox 18"/>
              <p:cNvSpPr txBox="1"/>
              <p:nvPr/>
            </p:nvSpPr>
            <p:spPr>
              <a:xfrm>
                <a:off x="7942992" y="9064694"/>
                <a:ext cx="1671727" cy="1363879"/>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Large scale singular events</a:t>
                </a:r>
              </a:p>
            </p:txBody>
          </p:sp>
          <p:sp>
            <p:nvSpPr>
              <p:cNvPr id="19" name="TextBox 19"/>
              <p:cNvSpPr txBox="1"/>
              <p:nvPr/>
            </p:nvSpPr>
            <p:spPr>
              <a:xfrm rot="16200000">
                <a:off x="-1704062" y="4791790"/>
                <a:ext cx="2802412" cy="656505"/>
              </a:xfrm>
              <a:prstGeom prst="rect">
                <a:avLst/>
              </a:prstGeom>
            </p:spPr>
            <p:txBody>
              <a:bodyPr wrap="square" lIns="0" tIns="0" rIns="0" bIns="0" rtlCol="0" anchor="t">
                <a:spAutoFit/>
              </a:bodyPr>
              <a:lstStyle/>
              <a:p>
                <a:pPr algn="ctr">
                  <a:lnSpc>
                    <a:spcPts val="4200"/>
                  </a:lnSpc>
                </a:pPr>
                <a:r>
                  <a:rPr lang="en-US" sz="3000" dirty="0">
                    <a:solidFill>
                      <a:srgbClr val="263036"/>
                    </a:solidFill>
                    <a:latin typeface="Open Sauce SemiBold"/>
                  </a:rPr>
                  <a:t>Warming</a:t>
                </a:r>
              </a:p>
            </p:txBody>
          </p:sp>
          <p:sp>
            <p:nvSpPr>
              <p:cNvPr id="20" name="TextBox 20"/>
              <p:cNvSpPr txBox="1"/>
              <p:nvPr/>
            </p:nvSpPr>
            <p:spPr>
              <a:xfrm>
                <a:off x="2426547" y="11239825"/>
                <a:ext cx="6048054" cy="656505"/>
              </a:xfrm>
              <a:prstGeom prst="rect">
                <a:avLst/>
              </a:prstGeom>
            </p:spPr>
            <p:txBody>
              <a:bodyPr wrap="square" lIns="0" tIns="0" rIns="0" bIns="0" rtlCol="0" anchor="t">
                <a:spAutoFit/>
              </a:bodyPr>
              <a:lstStyle/>
              <a:p>
                <a:pPr algn="ctr">
                  <a:lnSpc>
                    <a:spcPts val="4200"/>
                  </a:lnSpc>
                </a:pPr>
                <a:r>
                  <a:rPr lang="en-US" sz="3000" dirty="0">
                    <a:solidFill>
                      <a:srgbClr val="263036"/>
                    </a:solidFill>
                    <a:latin typeface="Open Sauce SemiBold"/>
                  </a:rPr>
                  <a:t>Reasons for concern</a:t>
                </a:r>
              </a:p>
            </p:txBody>
          </p:sp>
        </p:grpSp>
        <p:sp>
          <p:nvSpPr>
            <p:cNvPr id="22" name="Freeform 22"/>
            <p:cNvSpPr/>
            <p:nvPr/>
          </p:nvSpPr>
          <p:spPr>
            <a:xfrm>
              <a:off x="15453539" y="5077434"/>
              <a:ext cx="2478599" cy="3128303"/>
            </a:xfrm>
            <a:custGeom>
              <a:avLst/>
              <a:gdLst/>
              <a:ahLst/>
              <a:cxnLst/>
              <a:rect l="l" t="t" r="r" b="b"/>
              <a:pathLst>
                <a:path w="2478599" h="3128303">
                  <a:moveTo>
                    <a:pt x="0" y="0"/>
                  </a:moveTo>
                  <a:lnTo>
                    <a:pt x="2478599" y="0"/>
                  </a:lnTo>
                  <a:lnTo>
                    <a:pt x="2478599" y="3128303"/>
                  </a:lnTo>
                  <a:lnTo>
                    <a:pt x="0" y="3128303"/>
                  </a:lnTo>
                  <a:lnTo>
                    <a:pt x="0" y="0"/>
                  </a:lnTo>
                  <a:close/>
                </a:path>
              </a:pathLst>
            </a:custGeom>
            <a:blipFill>
              <a:blip r:embed="rId7"/>
              <a:stretch>
                <a:fillRect r="-8101"/>
              </a:stretch>
            </a:blipFill>
          </p:spPr>
        </p:sp>
      </p:grpSp>
      <p:sp>
        <p:nvSpPr>
          <p:cNvPr id="23" name="TextBox 23"/>
          <p:cNvSpPr txBox="1"/>
          <p:nvPr/>
        </p:nvSpPr>
        <p:spPr>
          <a:xfrm>
            <a:off x="888346" y="6499393"/>
            <a:ext cx="4142836" cy="1628775"/>
          </a:xfrm>
          <a:prstGeom prst="rect">
            <a:avLst/>
          </a:prstGeom>
        </p:spPr>
        <p:txBody>
          <a:bodyPr lIns="0" tIns="0" rIns="0" bIns="0" rtlCol="0" anchor="t">
            <a:spAutoFit/>
          </a:bodyPr>
          <a:lstStyle/>
          <a:p>
            <a:pPr>
              <a:lnSpc>
                <a:spcPts val="4320"/>
              </a:lnSpc>
            </a:pPr>
            <a:r>
              <a:rPr lang="en-US" sz="3600" dirty="0">
                <a:solidFill>
                  <a:srgbClr val="263036"/>
                </a:solidFill>
                <a:latin typeface="Open Sauce SemiBold Bold"/>
              </a:rPr>
              <a:t>Risks increase</a:t>
            </a:r>
            <a:r>
              <a:rPr lang="en-US" sz="3600" dirty="0">
                <a:solidFill>
                  <a:srgbClr val="263036"/>
                </a:solidFill>
                <a:latin typeface="Open Sauce SemiBold"/>
              </a:rPr>
              <a:t> with </a:t>
            </a:r>
            <a:r>
              <a:rPr lang="en-US" sz="3600" dirty="0">
                <a:solidFill>
                  <a:srgbClr val="263036"/>
                </a:solidFill>
                <a:latin typeface="Open Sauce SemiBold Bold"/>
              </a:rPr>
              <a:t>increasing levels of warming</a:t>
            </a:r>
          </a:p>
        </p:txBody>
      </p:sp>
      <p:sp>
        <p:nvSpPr>
          <p:cNvPr id="24" name="TextBox 24"/>
          <p:cNvSpPr txBox="1"/>
          <p:nvPr/>
        </p:nvSpPr>
        <p:spPr>
          <a:xfrm>
            <a:off x="792866" y="1325567"/>
            <a:ext cx="6991433" cy="4476750"/>
          </a:xfrm>
          <a:prstGeom prst="rect">
            <a:avLst/>
          </a:prstGeom>
        </p:spPr>
        <p:txBody>
          <a:bodyPr lIns="0" tIns="0" rIns="0" bIns="0" rtlCol="0" anchor="t">
            <a:spAutoFit/>
          </a:bodyPr>
          <a:lstStyle/>
          <a:p>
            <a:pPr marL="0" lvl="0" indent="0">
              <a:lnSpc>
                <a:spcPts val="7080"/>
              </a:lnSpc>
              <a:spcBef>
                <a:spcPct val="0"/>
              </a:spcBef>
            </a:pPr>
            <a:r>
              <a:rPr lang="en-US" sz="5900" spc="118" dirty="0">
                <a:solidFill>
                  <a:srgbClr val="263036"/>
                </a:solidFill>
                <a:latin typeface="Open Sauce SemiBold Bold"/>
              </a:rPr>
              <a:t>GLOBAL CLIMATE RISKS UNDER DIFFERENT WARMING SCENARIOS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3" name="TextBox 3"/>
          <p:cNvSpPr txBox="1"/>
          <p:nvPr/>
        </p:nvSpPr>
        <p:spPr>
          <a:xfrm>
            <a:off x="1028700" y="1162050"/>
            <a:ext cx="15396473" cy="1837694"/>
          </a:xfrm>
          <a:prstGeom prst="rect">
            <a:avLst/>
          </a:prstGeom>
        </p:spPr>
        <p:txBody>
          <a:bodyPr lIns="0" tIns="0" rIns="0" bIns="0" rtlCol="0" anchor="t">
            <a:spAutoFit/>
          </a:bodyPr>
          <a:lstStyle/>
          <a:p>
            <a:pPr marL="0" lvl="0" indent="0" algn="l">
              <a:lnSpc>
                <a:spcPts val="7100"/>
              </a:lnSpc>
            </a:pPr>
            <a:r>
              <a:rPr lang="en-US" sz="7100" spc="142">
                <a:solidFill>
                  <a:srgbClr val="263036"/>
                </a:solidFill>
                <a:latin typeface="Open Sauce SemiBold Bold"/>
              </a:rPr>
              <a:t>ISSUES OF GEOGRAPHICAL JUSTICE</a:t>
            </a:r>
          </a:p>
        </p:txBody>
      </p:sp>
      <p:sp>
        <p:nvSpPr>
          <p:cNvPr id="4" name="TextBox 4"/>
          <p:cNvSpPr txBox="1">
            <a:spLocks noGrp="1" noRot="1" noMove="1" noResize="1" noEditPoints="1" noAdjustHandles="1" noChangeArrowheads="1" noChangeShapeType="1"/>
          </p:cNvSpPr>
          <p:nvPr/>
        </p:nvSpPr>
        <p:spPr>
          <a:xfrm>
            <a:off x="10759368" y="9739349"/>
            <a:ext cx="7388932" cy="419100"/>
          </a:xfrm>
          <a:prstGeom prst="rect">
            <a:avLst/>
          </a:prstGeom>
        </p:spPr>
        <p:txBody>
          <a:bodyPr lIns="0" tIns="0" rIns="0" bIns="0" rtlCol="0" anchor="t">
            <a:spAutoFit/>
          </a:bodyPr>
          <a:lstStyle/>
          <a:p>
            <a:pPr algn="r">
              <a:lnSpc>
                <a:spcPts val="1650"/>
              </a:lnSpc>
            </a:pPr>
            <a:r>
              <a:rPr lang="en-US" sz="1500" dirty="0">
                <a:solidFill>
                  <a:srgbClr val="61696B"/>
                </a:solidFill>
                <a:latin typeface="Open Sauce Italics"/>
              </a:rPr>
              <a:t>Adapted from Jonathan A. Patz et al., Climate Change and Global Health: Quantifying a Growing Ethical Crisis, 4 ECOHEALTH 397, 400 (2007)</a:t>
            </a:r>
          </a:p>
        </p:txBody>
      </p:sp>
      <p:sp>
        <p:nvSpPr>
          <p:cNvPr id="8" name="TextBox 8"/>
          <p:cNvSpPr txBox="1"/>
          <p:nvPr/>
        </p:nvSpPr>
        <p:spPr>
          <a:xfrm>
            <a:off x="1258849" y="8042650"/>
            <a:ext cx="6599515" cy="1381125"/>
          </a:xfrm>
          <a:prstGeom prst="rect">
            <a:avLst/>
          </a:prstGeom>
        </p:spPr>
        <p:txBody>
          <a:bodyPr lIns="0" tIns="0" rIns="0" bIns="0" rtlCol="0" anchor="t">
            <a:spAutoFit/>
          </a:bodyPr>
          <a:lstStyle/>
          <a:p>
            <a:pPr>
              <a:lnSpc>
                <a:spcPts val="3600"/>
              </a:lnSpc>
            </a:pPr>
            <a:r>
              <a:rPr lang="en-US" sz="3000" b="1" spc="3" dirty="0">
                <a:solidFill>
                  <a:srgbClr val="263036"/>
                </a:solidFill>
                <a:latin typeface="Open Sauce Bold" panose="020B0604020202020204" charset="0"/>
              </a:rPr>
              <a:t>The global north is responsible for most emissions, but the global south suffers most impacts</a:t>
            </a:r>
          </a:p>
        </p:txBody>
      </p:sp>
      <p:grpSp>
        <p:nvGrpSpPr>
          <p:cNvPr id="16" name="Group 15">
            <a:extLst>
              <a:ext uri="{FF2B5EF4-FFF2-40B4-BE49-F238E27FC236}">
                <a16:creationId xmlns:a16="http://schemas.microsoft.com/office/drawing/2014/main" id="{F9A823B4-C478-A5B9-3E54-E792557BE600}"/>
              </a:ext>
            </a:extLst>
          </p:cNvPr>
          <p:cNvGrpSpPr/>
          <p:nvPr/>
        </p:nvGrpSpPr>
        <p:grpSpPr>
          <a:xfrm>
            <a:off x="1028700" y="2311978"/>
            <a:ext cx="16230600" cy="7513096"/>
            <a:chOff x="1028700" y="2311978"/>
            <a:chExt cx="16230600" cy="7513096"/>
          </a:xfrm>
        </p:grpSpPr>
        <p:sp>
          <p:nvSpPr>
            <p:cNvPr id="2" name="Freeform 2"/>
            <p:cNvSpPr/>
            <p:nvPr/>
          </p:nvSpPr>
          <p:spPr>
            <a:xfrm>
              <a:off x="8487566" y="2311978"/>
              <a:ext cx="8771734" cy="7513096"/>
            </a:xfrm>
            <a:custGeom>
              <a:avLst/>
              <a:gdLst/>
              <a:ahLst/>
              <a:cxnLst/>
              <a:rect l="l" t="t" r="r" b="b"/>
              <a:pathLst>
                <a:path w="8771734" h="7513096">
                  <a:moveTo>
                    <a:pt x="0" y="0"/>
                  </a:moveTo>
                  <a:lnTo>
                    <a:pt x="8771734" y="0"/>
                  </a:lnTo>
                  <a:lnTo>
                    <a:pt x="8771734" y="7513097"/>
                  </a:lnTo>
                  <a:lnTo>
                    <a:pt x="0" y="7513097"/>
                  </a:lnTo>
                  <a:lnTo>
                    <a:pt x="0" y="0"/>
                  </a:lnTo>
                  <a:close/>
                </a:path>
              </a:pathLst>
            </a:custGeom>
            <a:blipFill>
              <a:blip r:embed="rId3"/>
              <a:stretch>
                <a:fillRect/>
              </a:stretch>
            </a:blipFill>
          </p:spPr>
        </p:sp>
        <p:sp>
          <p:nvSpPr>
            <p:cNvPr id="5" name="TextBox 5"/>
            <p:cNvSpPr txBox="1"/>
            <p:nvPr/>
          </p:nvSpPr>
          <p:spPr>
            <a:xfrm>
              <a:off x="1028700" y="3585211"/>
              <a:ext cx="7059813" cy="8763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a:rPr>
                <a:t>Maps of the world with country sizes corresponding to:</a:t>
              </a:r>
            </a:p>
          </p:txBody>
        </p:sp>
        <p:sp>
          <p:nvSpPr>
            <p:cNvPr id="6" name="TextBox 6"/>
            <p:cNvSpPr txBox="1"/>
            <p:nvPr/>
          </p:nvSpPr>
          <p:spPr>
            <a:xfrm>
              <a:off x="1282113" y="4671061"/>
              <a:ext cx="7719989" cy="8763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Bold"/>
                </a:rPr>
                <a:t>(A)</a:t>
              </a:r>
              <a:r>
                <a:rPr lang="en-US" sz="2900" spc="3" dirty="0">
                  <a:solidFill>
                    <a:srgbClr val="263036"/>
                  </a:solidFill>
                  <a:latin typeface="Open Sauce SemiBold"/>
                </a:rPr>
                <a:t> relative proportions of cumulative carbon dioxide emissions by country</a:t>
              </a:r>
            </a:p>
          </p:txBody>
        </p:sp>
        <p:sp>
          <p:nvSpPr>
            <p:cNvPr id="7" name="TextBox 7"/>
            <p:cNvSpPr txBox="1"/>
            <p:nvPr/>
          </p:nvSpPr>
          <p:spPr>
            <a:xfrm>
              <a:off x="1282113" y="5833111"/>
              <a:ext cx="6599515" cy="17526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Bold"/>
                </a:rPr>
                <a:t>(B)</a:t>
              </a:r>
              <a:r>
                <a:rPr lang="en-US" sz="2900" spc="3" dirty="0">
                  <a:solidFill>
                    <a:srgbClr val="263036"/>
                  </a:solidFill>
                  <a:latin typeface="Open Sauce SemiBold"/>
                </a:rPr>
                <a:t> the magnitude and severity of climate-related mortality including malaria, malnutrition, and inland flood-related drownings by country</a:t>
              </a:r>
            </a:p>
          </p:txBody>
        </p:sp>
        <p:sp>
          <p:nvSpPr>
            <p:cNvPr id="9" name="AutoShape 9"/>
            <p:cNvSpPr/>
            <p:nvPr/>
          </p:nvSpPr>
          <p:spPr>
            <a:xfrm flipV="1">
              <a:off x="8088513" y="5109211"/>
              <a:ext cx="2270292" cy="15239"/>
            </a:xfrm>
            <a:prstGeom prst="line">
              <a:avLst/>
            </a:prstGeom>
            <a:ln w="38100" cap="flat">
              <a:solidFill>
                <a:srgbClr val="263036"/>
              </a:solidFill>
              <a:prstDash val="solid"/>
              <a:headEnd type="none" w="sm" len="sm"/>
              <a:tailEnd type="arrow" w="med" len="sm"/>
            </a:ln>
          </p:spPr>
        </p:sp>
        <p:sp>
          <p:nvSpPr>
            <p:cNvPr id="10" name="AutoShape 10"/>
            <p:cNvSpPr/>
            <p:nvPr/>
          </p:nvSpPr>
          <p:spPr>
            <a:xfrm flipV="1">
              <a:off x="7591791" y="6728461"/>
              <a:ext cx="2270292" cy="15239"/>
            </a:xfrm>
            <a:prstGeom prst="line">
              <a:avLst/>
            </a:prstGeom>
            <a:ln w="38100" cap="flat">
              <a:solidFill>
                <a:srgbClr val="263036"/>
              </a:solidFill>
              <a:prstDash val="solid"/>
              <a:headEnd type="none" w="sm" len="sm"/>
              <a:tailEnd type="arrow" w="med" len="sm"/>
            </a:ln>
          </p:spPr>
        </p:sp>
      </p:grpSp>
      <p:grpSp>
        <p:nvGrpSpPr>
          <p:cNvPr id="11" name="Group 11"/>
          <p:cNvGrpSpPr/>
          <p:nvPr/>
        </p:nvGrpSpPr>
        <p:grpSpPr>
          <a:xfrm>
            <a:off x="228439" y="294155"/>
            <a:ext cx="13491311" cy="448022"/>
            <a:chOff x="0" y="0"/>
            <a:chExt cx="17988415" cy="597362"/>
          </a:xfrm>
        </p:grpSpPr>
        <p:sp>
          <p:nvSpPr>
            <p:cNvPr id="12" name="TextBox 12"/>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13" name="Group 13"/>
            <p:cNvGrpSpPr/>
            <p:nvPr/>
          </p:nvGrpSpPr>
          <p:grpSpPr>
            <a:xfrm>
              <a:off x="68613" y="0"/>
              <a:ext cx="589723" cy="59736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15" name="TextBox 15"/>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7" name="TextBox 7"/>
          <p:cNvSpPr txBox="1"/>
          <p:nvPr/>
        </p:nvSpPr>
        <p:spPr>
          <a:xfrm>
            <a:off x="779142" y="1112237"/>
            <a:ext cx="16729715" cy="1038225"/>
          </a:xfrm>
          <a:prstGeom prst="rect">
            <a:avLst/>
          </a:prstGeom>
        </p:spPr>
        <p:txBody>
          <a:bodyPr lIns="0" tIns="0" rIns="0" bIns="0" rtlCol="0" anchor="t">
            <a:spAutoFit/>
          </a:bodyPr>
          <a:lstStyle/>
          <a:p>
            <a:pPr marL="0" lvl="0" indent="0" algn="l">
              <a:lnSpc>
                <a:spcPts val="8280"/>
              </a:lnSpc>
              <a:spcBef>
                <a:spcPct val="0"/>
              </a:spcBef>
            </a:pPr>
            <a:r>
              <a:rPr lang="en-US" sz="6900" spc="138">
                <a:solidFill>
                  <a:srgbClr val="263036"/>
                </a:solidFill>
                <a:latin typeface="Open Sauce SemiBold Bold"/>
              </a:rPr>
              <a:t>ISSUES OF GENERATIONAL JUSTICE</a:t>
            </a:r>
          </a:p>
        </p:txBody>
      </p:sp>
      <p:sp>
        <p:nvSpPr>
          <p:cNvPr id="8" name="Freeform 8"/>
          <p:cNvSpPr/>
          <p:nvPr/>
        </p:nvSpPr>
        <p:spPr>
          <a:xfrm>
            <a:off x="1979171" y="7327254"/>
            <a:ext cx="14542190" cy="2728566"/>
          </a:xfrm>
          <a:custGeom>
            <a:avLst/>
            <a:gdLst/>
            <a:ahLst/>
            <a:cxnLst/>
            <a:rect l="l" t="t" r="r" b="b"/>
            <a:pathLst>
              <a:path w="14542190" h="2728566">
                <a:moveTo>
                  <a:pt x="0" y="0"/>
                </a:moveTo>
                <a:lnTo>
                  <a:pt x="14542190" y="0"/>
                </a:lnTo>
                <a:lnTo>
                  <a:pt x="14542190" y="2728566"/>
                </a:lnTo>
                <a:lnTo>
                  <a:pt x="0" y="2728566"/>
                </a:lnTo>
                <a:lnTo>
                  <a:pt x="0" y="0"/>
                </a:lnTo>
                <a:close/>
              </a:path>
            </a:pathLst>
          </a:custGeom>
          <a:blipFill>
            <a:blip r:embed="rId3"/>
            <a:stretch>
              <a:fillRect/>
            </a:stretch>
          </a:blipFill>
        </p:spPr>
      </p:sp>
      <p:sp>
        <p:nvSpPr>
          <p:cNvPr id="9" name="Freeform 9"/>
          <p:cNvSpPr/>
          <p:nvPr/>
        </p:nvSpPr>
        <p:spPr>
          <a:xfrm>
            <a:off x="2004487" y="4893662"/>
            <a:ext cx="14516874" cy="2596514"/>
          </a:xfrm>
          <a:custGeom>
            <a:avLst/>
            <a:gdLst/>
            <a:ahLst/>
            <a:cxnLst/>
            <a:rect l="l" t="t" r="r" b="b"/>
            <a:pathLst>
              <a:path w="14516874" h="2596514">
                <a:moveTo>
                  <a:pt x="0" y="0"/>
                </a:moveTo>
                <a:lnTo>
                  <a:pt x="14516874" y="0"/>
                </a:lnTo>
                <a:lnTo>
                  <a:pt x="14516874" y="2596514"/>
                </a:lnTo>
                <a:lnTo>
                  <a:pt x="0" y="2596514"/>
                </a:lnTo>
                <a:lnTo>
                  <a:pt x="0" y="0"/>
                </a:lnTo>
                <a:close/>
              </a:path>
            </a:pathLst>
          </a:custGeom>
          <a:blipFill>
            <a:blip r:embed="rId4"/>
            <a:stretch>
              <a:fillRect/>
            </a:stretch>
          </a:blipFill>
        </p:spPr>
      </p:sp>
      <p:sp>
        <p:nvSpPr>
          <p:cNvPr id="10" name="TextBox 10"/>
          <p:cNvSpPr txBox="1">
            <a:spLocks noGrp="1" noRot="1" noMove="1" noResize="1" noEditPoints="1" noAdjustHandles="1" noChangeArrowheads="1" noChangeShapeType="1"/>
          </p:cNvSpPr>
          <p:nvPr/>
        </p:nvSpPr>
        <p:spPr>
          <a:xfrm>
            <a:off x="8281494" y="9912945"/>
            <a:ext cx="9841293" cy="257175"/>
          </a:xfrm>
          <a:prstGeom prst="rect">
            <a:avLst/>
          </a:prstGeom>
        </p:spPr>
        <p:txBody>
          <a:bodyPr lIns="0" tIns="0" rIns="0" bIns="0" rtlCol="0" anchor="t">
            <a:spAutoFit/>
          </a:bodyPr>
          <a:lstStyle/>
          <a:p>
            <a:pPr marL="0" lvl="0" indent="0" algn="l">
              <a:lnSpc>
                <a:spcPts val="2100"/>
              </a:lnSpc>
              <a:spcBef>
                <a:spcPct val="0"/>
              </a:spcBef>
            </a:pPr>
            <a:r>
              <a:rPr lang="en-US" sz="1500" u="none" dirty="0">
                <a:solidFill>
                  <a:srgbClr val="61696B"/>
                </a:solidFill>
                <a:latin typeface="Open Sauce Italics"/>
              </a:rPr>
              <a:t>Source:  IPCC, AR6 Synthesis Report: Climate Change, Summary for Policymakers (2023) (Figure SPM.1 (c))</a:t>
            </a:r>
          </a:p>
        </p:txBody>
      </p:sp>
      <p:sp>
        <p:nvSpPr>
          <p:cNvPr id="11" name="TextBox 11"/>
          <p:cNvSpPr txBox="1"/>
          <p:nvPr/>
        </p:nvSpPr>
        <p:spPr>
          <a:xfrm>
            <a:off x="2004487" y="2331437"/>
            <a:ext cx="14542190" cy="971550"/>
          </a:xfrm>
          <a:prstGeom prst="rect">
            <a:avLst/>
          </a:prstGeom>
        </p:spPr>
        <p:txBody>
          <a:bodyPr lIns="0" tIns="0" rIns="0" bIns="0" rtlCol="0" anchor="t">
            <a:spAutoFit/>
          </a:bodyPr>
          <a:lstStyle/>
          <a:p>
            <a:pPr algn="ctr">
              <a:lnSpc>
                <a:spcPts val="3840"/>
              </a:lnSpc>
            </a:pPr>
            <a:r>
              <a:rPr lang="en-US" sz="3200" spc="4">
                <a:solidFill>
                  <a:srgbClr val="263036"/>
                </a:solidFill>
                <a:latin typeface="Open Sauce SemiBold"/>
              </a:rPr>
              <a:t>Climate extremes will get worse over time, so young people and future generations will suffer disproportionately from impacts </a:t>
            </a:r>
          </a:p>
        </p:txBody>
      </p:sp>
      <p:sp>
        <p:nvSpPr>
          <p:cNvPr id="12" name="Freeform 12"/>
          <p:cNvSpPr/>
          <p:nvPr/>
        </p:nvSpPr>
        <p:spPr>
          <a:xfrm>
            <a:off x="5634783" y="3302987"/>
            <a:ext cx="7018434" cy="1936838"/>
          </a:xfrm>
          <a:custGeom>
            <a:avLst/>
            <a:gdLst/>
            <a:ahLst/>
            <a:cxnLst/>
            <a:rect l="l" t="t" r="r" b="b"/>
            <a:pathLst>
              <a:path w="7018434" h="1936838">
                <a:moveTo>
                  <a:pt x="0" y="0"/>
                </a:moveTo>
                <a:lnTo>
                  <a:pt x="7018434" y="0"/>
                </a:lnTo>
                <a:lnTo>
                  <a:pt x="7018434" y="1936838"/>
                </a:lnTo>
                <a:lnTo>
                  <a:pt x="0" y="1936838"/>
                </a:lnTo>
                <a:lnTo>
                  <a:pt x="0" y="0"/>
                </a:lnTo>
                <a:close/>
              </a:path>
            </a:pathLst>
          </a:custGeom>
          <a:blipFill>
            <a:blip r:embed="rId5"/>
            <a:stretch>
              <a:fillRect/>
            </a:stretch>
          </a:blipFill>
        </p:spPr>
      </p:sp>
      <p:sp>
        <p:nvSpPr>
          <p:cNvPr id="13" name="TextBox 13"/>
          <p:cNvSpPr txBox="1"/>
          <p:nvPr/>
        </p:nvSpPr>
        <p:spPr>
          <a:xfrm>
            <a:off x="11354943" y="9284928"/>
            <a:ext cx="4975920" cy="349249"/>
          </a:xfrm>
          <a:prstGeom prst="rect">
            <a:avLst/>
          </a:prstGeom>
        </p:spPr>
        <p:txBody>
          <a:bodyPr lIns="0" tIns="0" rIns="0" bIns="0" rtlCol="0" anchor="t">
            <a:spAutoFit/>
          </a:bodyPr>
          <a:lstStyle/>
          <a:p>
            <a:pPr algn="r">
              <a:lnSpc>
                <a:spcPts val="2800"/>
              </a:lnSpc>
            </a:pPr>
            <a:r>
              <a:rPr lang="en-US" sz="2000">
                <a:solidFill>
                  <a:srgbClr val="61696B"/>
                </a:solidFill>
                <a:latin typeface="Open Sauce Italics"/>
              </a:rPr>
              <a:t>darker color = higher emissions scenario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91781"/>
            <a:ext cx="5353115" cy="1171575"/>
          </a:xfrm>
          <a:prstGeom prst="rect">
            <a:avLst/>
          </a:prstGeom>
        </p:spPr>
        <p:txBody>
          <a:bodyPr lIns="0" tIns="0" rIns="0" bIns="0" rtlCol="0" anchor="t">
            <a:spAutoFit/>
          </a:bodyPr>
          <a:lstStyle/>
          <a:p>
            <a:pPr marL="0" lvl="0" indent="0" algn="l">
              <a:lnSpc>
                <a:spcPts val="9240"/>
              </a:lnSpc>
              <a:spcBef>
                <a:spcPct val="0"/>
              </a:spcBef>
            </a:pPr>
            <a:r>
              <a:rPr lang="en-US" sz="7700">
                <a:solidFill>
                  <a:srgbClr val="B2D235"/>
                </a:solidFill>
                <a:latin typeface="Open Sauce SemiBold Bold"/>
              </a:rPr>
              <a:t>ROADMAP</a:t>
            </a:r>
          </a:p>
        </p:txBody>
      </p:sp>
      <p:grpSp>
        <p:nvGrpSpPr>
          <p:cNvPr id="3" name="Group 3"/>
          <p:cNvGrpSpPr/>
          <p:nvPr/>
        </p:nvGrpSpPr>
        <p:grpSpPr>
          <a:xfrm>
            <a:off x="7689737" y="1959048"/>
            <a:ext cx="987597" cy="98759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5" name="TextBox 5"/>
          <p:cNvSpPr txBox="1"/>
          <p:nvPr/>
        </p:nvSpPr>
        <p:spPr>
          <a:xfrm>
            <a:off x="7834798" y="1942184"/>
            <a:ext cx="697473" cy="859398"/>
          </a:xfrm>
          <a:prstGeom prst="rect">
            <a:avLst/>
          </a:prstGeom>
        </p:spPr>
        <p:txBody>
          <a:bodyPr lIns="0" tIns="0" rIns="0" bIns="0" rtlCol="0" anchor="t">
            <a:spAutoFit/>
          </a:bodyPr>
          <a:lstStyle/>
          <a:p>
            <a:pPr algn="ctr">
              <a:lnSpc>
                <a:spcPts val="7230"/>
              </a:lnSpc>
            </a:pPr>
            <a:r>
              <a:rPr lang="en-US" sz="4605">
                <a:solidFill>
                  <a:srgbClr val="313F47"/>
                </a:solidFill>
                <a:latin typeface="Open Sauce SemiBold Bold"/>
              </a:rPr>
              <a:t>1</a:t>
            </a:r>
          </a:p>
        </p:txBody>
      </p:sp>
      <p:grpSp>
        <p:nvGrpSpPr>
          <p:cNvPr id="6" name="Group 6"/>
          <p:cNvGrpSpPr/>
          <p:nvPr/>
        </p:nvGrpSpPr>
        <p:grpSpPr>
          <a:xfrm>
            <a:off x="7689737" y="3784845"/>
            <a:ext cx="997641" cy="987597"/>
            <a:chOff x="0" y="0"/>
            <a:chExt cx="1330188" cy="1316796"/>
          </a:xfrm>
        </p:grpSpPr>
        <p:grpSp>
          <p:nvGrpSpPr>
            <p:cNvPr id="7" name="Group 7"/>
            <p:cNvGrpSpPr/>
            <p:nvPr/>
          </p:nvGrpSpPr>
          <p:grpSpPr>
            <a:xfrm>
              <a:off x="0" y="0"/>
              <a:ext cx="1330188" cy="131679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9" name="TextBox 9"/>
            <p:cNvSpPr txBox="1"/>
            <p:nvPr/>
          </p:nvSpPr>
          <p:spPr>
            <a:xfrm>
              <a:off x="195383" y="31491"/>
              <a:ext cx="939423"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2</a:t>
              </a:r>
            </a:p>
          </p:txBody>
        </p:sp>
      </p:grpSp>
      <p:grpSp>
        <p:nvGrpSpPr>
          <p:cNvPr id="10" name="Group 10"/>
          <p:cNvGrpSpPr/>
          <p:nvPr/>
        </p:nvGrpSpPr>
        <p:grpSpPr>
          <a:xfrm>
            <a:off x="7699781" y="7437107"/>
            <a:ext cx="987597" cy="987597"/>
            <a:chOff x="0" y="0"/>
            <a:chExt cx="1316796" cy="1316796"/>
          </a:xfrm>
        </p:grpSpPr>
        <p:grpSp>
          <p:nvGrpSpPr>
            <p:cNvPr id="11" name="Group 11"/>
            <p:cNvGrpSpPr/>
            <p:nvPr/>
          </p:nvGrpSpPr>
          <p:grpSpPr>
            <a:xfrm>
              <a:off x="0" y="0"/>
              <a:ext cx="1316796" cy="131679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3" name="TextBox 13"/>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4</a:t>
              </a:r>
            </a:p>
          </p:txBody>
        </p:sp>
      </p:grpSp>
      <p:grpSp>
        <p:nvGrpSpPr>
          <p:cNvPr id="14" name="Group 14"/>
          <p:cNvGrpSpPr/>
          <p:nvPr/>
        </p:nvGrpSpPr>
        <p:grpSpPr>
          <a:xfrm>
            <a:off x="7699781" y="5611310"/>
            <a:ext cx="987597" cy="987597"/>
            <a:chOff x="0" y="0"/>
            <a:chExt cx="1316796" cy="1316796"/>
          </a:xfrm>
        </p:grpSpPr>
        <p:grpSp>
          <p:nvGrpSpPr>
            <p:cNvPr id="15" name="Group 15"/>
            <p:cNvGrpSpPr/>
            <p:nvPr/>
          </p:nvGrpSpPr>
          <p:grpSpPr>
            <a:xfrm>
              <a:off x="0" y="0"/>
              <a:ext cx="1316796" cy="1316796"/>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7" name="TextBox 17"/>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3</a:t>
              </a:r>
            </a:p>
          </p:txBody>
        </p:sp>
      </p:grpSp>
      <p:sp>
        <p:nvSpPr>
          <p:cNvPr id="18" name="TextBox 18"/>
          <p:cNvSpPr txBox="1"/>
          <p:nvPr/>
        </p:nvSpPr>
        <p:spPr>
          <a:xfrm>
            <a:off x="9570461" y="1871821"/>
            <a:ext cx="7983896" cy="1171575"/>
          </a:xfrm>
          <a:prstGeom prst="rect">
            <a:avLst/>
          </a:prstGeom>
        </p:spPr>
        <p:txBody>
          <a:bodyPr lIns="0" tIns="0" rIns="0" bIns="0" rtlCol="0" anchor="t">
            <a:spAutoFit/>
          </a:bodyPr>
          <a:lstStyle/>
          <a:p>
            <a:pPr algn="l">
              <a:lnSpc>
                <a:spcPts val="4680"/>
              </a:lnSpc>
            </a:pPr>
            <a:r>
              <a:rPr lang="en-US" sz="3900">
                <a:solidFill>
                  <a:srgbClr val="D6E1D1"/>
                </a:solidFill>
                <a:latin typeface="Open Sauce SemiBold Bold"/>
              </a:rPr>
              <a:t>EARTH'S ENERGY BALANCE AND HUMAN INTERFERENCE</a:t>
            </a:r>
          </a:p>
        </p:txBody>
      </p:sp>
      <p:sp>
        <p:nvSpPr>
          <p:cNvPr id="19" name="TextBox 19"/>
          <p:cNvSpPr txBox="1"/>
          <p:nvPr/>
        </p:nvSpPr>
        <p:spPr>
          <a:xfrm>
            <a:off x="9570461" y="3861045"/>
            <a:ext cx="7322748" cy="10134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CLIMATE RISKS, IMPACTS, AND THEIR ATTRIBUTION</a:t>
            </a:r>
          </a:p>
        </p:txBody>
      </p:sp>
      <p:sp>
        <p:nvSpPr>
          <p:cNvPr id="20" name="TextBox 20"/>
          <p:cNvSpPr txBox="1"/>
          <p:nvPr/>
        </p:nvSpPr>
        <p:spPr>
          <a:xfrm>
            <a:off x="9646661" y="5884128"/>
            <a:ext cx="72465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CLIMATE SOLUTIONS</a:t>
            </a:r>
          </a:p>
        </p:txBody>
      </p:sp>
      <p:sp>
        <p:nvSpPr>
          <p:cNvPr id="21" name="TextBox 21"/>
          <p:cNvSpPr txBox="1"/>
          <p:nvPr/>
        </p:nvSpPr>
        <p:spPr>
          <a:xfrm>
            <a:off x="9570461" y="7709925"/>
            <a:ext cx="72465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CONCLUSION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0" y="0"/>
            <a:ext cx="7139904" cy="10287000"/>
          </a:xfrm>
          <a:custGeom>
            <a:avLst/>
            <a:gdLst/>
            <a:ahLst/>
            <a:cxnLst/>
            <a:rect l="l" t="t" r="r" b="b"/>
            <a:pathLst>
              <a:path w="7139904" h="10287000">
                <a:moveTo>
                  <a:pt x="0" y="0"/>
                </a:moveTo>
                <a:lnTo>
                  <a:pt x="7139904" y="0"/>
                </a:lnTo>
                <a:lnTo>
                  <a:pt x="7139904" y="10287000"/>
                </a:lnTo>
                <a:lnTo>
                  <a:pt x="0" y="10287000"/>
                </a:lnTo>
                <a:lnTo>
                  <a:pt x="0" y="0"/>
                </a:lnTo>
                <a:close/>
              </a:path>
            </a:pathLst>
          </a:custGeom>
          <a:blipFill>
            <a:blip r:embed="rId3">
              <a:alphaModFix amt="51000"/>
            </a:blip>
            <a:stretch>
              <a:fillRect l="-11111" t="-4468" b="-4468"/>
            </a:stretch>
          </a:blipFill>
        </p:spPr>
      </p:sp>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Freeform 8"/>
          <p:cNvSpPr/>
          <p:nvPr/>
        </p:nvSpPr>
        <p:spPr>
          <a:xfrm>
            <a:off x="7139904" y="1582420"/>
            <a:ext cx="11057712" cy="8293284"/>
          </a:xfrm>
          <a:custGeom>
            <a:avLst/>
            <a:gdLst/>
            <a:ahLst/>
            <a:cxnLst/>
            <a:rect l="l" t="t" r="r" b="b"/>
            <a:pathLst>
              <a:path w="11057712" h="8293284">
                <a:moveTo>
                  <a:pt x="0" y="0"/>
                </a:moveTo>
                <a:lnTo>
                  <a:pt x="11057712" y="0"/>
                </a:lnTo>
                <a:lnTo>
                  <a:pt x="11057712" y="8293284"/>
                </a:lnTo>
                <a:lnTo>
                  <a:pt x="0" y="8293284"/>
                </a:lnTo>
                <a:lnTo>
                  <a:pt x="0" y="0"/>
                </a:lnTo>
                <a:close/>
              </a:path>
            </a:pathLst>
          </a:custGeom>
          <a:blipFill>
            <a:blip r:embed="rId4"/>
            <a:stretch>
              <a:fillRect/>
            </a:stretch>
          </a:blipFill>
        </p:spPr>
      </p:sp>
      <p:sp>
        <p:nvSpPr>
          <p:cNvPr id="9" name="TextBox 9"/>
          <p:cNvSpPr txBox="1"/>
          <p:nvPr/>
        </p:nvSpPr>
        <p:spPr>
          <a:xfrm>
            <a:off x="394248" y="1696720"/>
            <a:ext cx="6745656" cy="3446780"/>
          </a:xfrm>
          <a:prstGeom prst="rect">
            <a:avLst/>
          </a:prstGeom>
        </p:spPr>
        <p:txBody>
          <a:bodyPr lIns="0" tIns="0" rIns="0" bIns="0" rtlCol="0" anchor="t">
            <a:spAutoFit/>
          </a:bodyPr>
          <a:lstStyle/>
          <a:p>
            <a:pPr marL="0" lvl="0" indent="0" algn="l">
              <a:lnSpc>
                <a:spcPts val="6700"/>
              </a:lnSpc>
            </a:pPr>
            <a:r>
              <a:rPr lang="en-US" sz="6700" spc="134">
                <a:solidFill>
                  <a:srgbClr val="263036"/>
                </a:solidFill>
                <a:latin typeface="Open Sauce SemiBold Bold"/>
              </a:rPr>
              <a:t>HEALTH IMPACTS ON VULNERABLE POPULATIONS</a:t>
            </a:r>
          </a:p>
        </p:txBody>
      </p:sp>
      <p:sp>
        <p:nvSpPr>
          <p:cNvPr id="10" name="TextBox 10"/>
          <p:cNvSpPr txBox="1">
            <a:spLocks noGrp="1" noRot="1" noMove="1" noResize="1" noEditPoints="1" noAdjustHandles="1" noChangeArrowheads="1" noChangeShapeType="1"/>
          </p:cNvSpPr>
          <p:nvPr/>
        </p:nvSpPr>
        <p:spPr>
          <a:xfrm>
            <a:off x="8281494" y="9912945"/>
            <a:ext cx="9841293" cy="257175"/>
          </a:xfrm>
          <a:prstGeom prst="rect">
            <a:avLst/>
          </a:prstGeom>
        </p:spPr>
        <p:txBody>
          <a:bodyPr lIns="0" tIns="0" rIns="0" bIns="0" rtlCol="0" anchor="t">
            <a:spAutoFit/>
          </a:bodyPr>
          <a:lstStyle/>
          <a:p>
            <a:pPr marL="0" lvl="0" indent="0" algn="l">
              <a:lnSpc>
                <a:spcPts val="2100"/>
              </a:lnSpc>
              <a:spcBef>
                <a:spcPct val="0"/>
              </a:spcBef>
            </a:pPr>
            <a:r>
              <a:rPr lang="en-US" sz="1500" u="none" dirty="0">
                <a:solidFill>
                  <a:srgbClr val="61696B"/>
                </a:solidFill>
                <a:latin typeface="Open Sauce Italics"/>
              </a:rPr>
              <a:t>Source:  IPCC, AR6 Synthesis Report: Climate Change, Summary for Policymakers (2023) (Figure SPM.1 (c))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11" name="Freeform 11"/>
          <p:cNvSpPr/>
          <p:nvPr/>
        </p:nvSpPr>
        <p:spPr>
          <a:xfrm flipH="1">
            <a:off x="-1" y="2998551"/>
            <a:ext cx="6126480" cy="7315200"/>
          </a:xfrm>
          <a:custGeom>
            <a:avLst/>
            <a:gdLst/>
            <a:ahLst/>
            <a:cxnLst/>
            <a:rect l="l" t="t" r="r" b="b"/>
            <a:pathLst>
              <a:path w="18134699" h="8229600">
                <a:moveTo>
                  <a:pt x="18134699" y="0"/>
                </a:moveTo>
                <a:lnTo>
                  <a:pt x="0" y="0"/>
                </a:lnTo>
                <a:lnTo>
                  <a:pt x="0" y="8229600"/>
                </a:lnTo>
                <a:lnTo>
                  <a:pt x="18134699" y="8229600"/>
                </a:lnTo>
                <a:lnTo>
                  <a:pt x="18134699" y="0"/>
                </a:lnTo>
                <a:close/>
              </a:path>
            </a:pathLst>
          </a:custGeom>
          <a:blipFill>
            <a:blip r:embed="rId3">
              <a:alphaModFix amt="41000"/>
            </a:blip>
            <a:stretch>
              <a:fillRect t="-32634" b="-32634"/>
            </a:stretch>
          </a:blipFill>
        </p:spPr>
        <p:txBody>
          <a:bodyPr/>
          <a:lstStyle/>
          <a:p>
            <a:endParaRPr lang="en-US" dirty="0"/>
          </a:p>
        </p:txBody>
      </p:sp>
      <p:sp>
        <p:nvSpPr>
          <p:cNvPr id="2" name="Freeform 2"/>
          <p:cNvSpPr/>
          <p:nvPr/>
        </p:nvSpPr>
        <p:spPr>
          <a:xfrm>
            <a:off x="5332703" y="2971800"/>
            <a:ext cx="12984480" cy="7315200"/>
          </a:xfrm>
          <a:custGeom>
            <a:avLst/>
            <a:gdLst/>
            <a:ahLst/>
            <a:cxnLst/>
            <a:rect l="l" t="t" r="r" b="b"/>
            <a:pathLst>
              <a:path w="18134699" h="8229600">
                <a:moveTo>
                  <a:pt x="0" y="0"/>
                </a:moveTo>
                <a:lnTo>
                  <a:pt x="18134700" y="0"/>
                </a:lnTo>
                <a:lnTo>
                  <a:pt x="18134700" y="8229600"/>
                </a:lnTo>
                <a:lnTo>
                  <a:pt x="0" y="8229600"/>
                </a:lnTo>
                <a:lnTo>
                  <a:pt x="0" y="0"/>
                </a:lnTo>
                <a:close/>
              </a:path>
            </a:pathLst>
          </a:custGeom>
          <a:blipFill>
            <a:blip r:embed="rId3">
              <a:alphaModFix amt="41000"/>
            </a:blip>
            <a:stretch>
              <a:fillRect t="-32634" b="-32634"/>
            </a:stretch>
          </a:blipFill>
        </p:spPr>
        <p:txBody>
          <a:bodyPr/>
          <a:lstStyle/>
          <a:p>
            <a:endParaRPr lang="en-US" dirty="0"/>
          </a:p>
        </p:txBody>
      </p:sp>
      <p:sp>
        <p:nvSpPr>
          <p:cNvPr id="3" name="Freeform 3"/>
          <p:cNvSpPr/>
          <p:nvPr/>
        </p:nvSpPr>
        <p:spPr>
          <a:xfrm>
            <a:off x="2845980" y="3205931"/>
            <a:ext cx="12596039" cy="7081069"/>
          </a:xfrm>
          <a:custGeom>
            <a:avLst/>
            <a:gdLst/>
            <a:ahLst/>
            <a:cxnLst/>
            <a:rect l="l" t="t" r="r" b="b"/>
            <a:pathLst>
              <a:path w="12596039" h="7081069">
                <a:moveTo>
                  <a:pt x="0" y="0"/>
                </a:moveTo>
                <a:lnTo>
                  <a:pt x="12596040" y="0"/>
                </a:lnTo>
                <a:lnTo>
                  <a:pt x="12596040" y="7081069"/>
                </a:lnTo>
                <a:lnTo>
                  <a:pt x="0" y="7081069"/>
                </a:lnTo>
                <a:lnTo>
                  <a:pt x="0" y="0"/>
                </a:lnTo>
                <a:close/>
              </a:path>
            </a:pathLst>
          </a:custGeom>
          <a:blipFill>
            <a:blip r:embed="rId4"/>
            <a:stretch>
              <a:fillRect/>
            </a:stretch>
          </a:blipFill>
        </p:spPr>
      </p:sp>
      <p:grpSp>
        <p:nvGrpSpPr>
          <p:cNvPr id="4" name="Group 4"/>
          <p:cNvGrpSpPr/>
          <p:nvPr/>
        </p:nvGrpSpPr>
        <p:grpSpPr>
          <a:xfrm>
            <a:off x="228439" y="294155"/>
            <a:ext cx="13491311" cy="448022"/>
            <a:chOff x="0" y="0"/>
            <a:chExt cx="17988415" cy="597362"/>
          </a:xfrm>
        </p:grpSpPr>
        <p:sp>
          <p:nvSpPr>
            <p:cNvPr id="5" name="TextBox 5"/>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6" name="Group 6"/>
            <p:cNvGrpSpPr/>
            <p:nvPr/>
          </p:nvGrpSpPr>
          <p:grpSpPr>
            <a:xfrm>
              <a:off x="68613" y="0"/>
              <a:ext cx="589723" cy="59736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8" name="TextBox 8"/>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9" name="TextBox 9"/>
          <p:cNvSpPr txBox="1"/>
          <p:nvPr/>
        </p:nvSpPr>
        <p:spPr>
          <a:xfrm>
            <a:off x="1028700" y="1009263"/>
            <a:ext cx="13009627" cy="1825629"/>
          </a:xfrm>
          <a:prstGeom prst="rect">
            <a:avLst/>
          </a:prstGeom>
        </p:spPr>
        <p:txBody>
          <a:bodyPr lIns="0" tIns="0" rIns="0" bIns="0" rtlCol="0" anchor="t">
            <a:spAutoFit/>
          </a:bodyPr>
          <a:lstStyle/>
          <a:p>
            <a:pPr marL="0" lvl="0" indent="0" algn="l">
              <a:lnSpc>
                <a:spcPts val="7000"/>
              </a:lnSpc>
            </a:pPr>
            <a:r>
              <a:rPr lang="en-US" sz="7000" spc="140">
                <a:solidFill>
                  <a:srgbClr val="263036"/>
                </a:solidFill>
                <a:latin typeface="Open Sauce SemiBold Bold"/>
              </a:rPr>
              <a:t>INCREASING ECONOMIC IMPACTS</a:t>
            </a:r>
          </a:p>
        </p:txBody>
      </p:sp>
      <p:sp>
        <p:nvSpPr>
          <p:cNvPr id="10" name="TextBox 10"/>
          <p:cNvSpPr txBox="1">
            <a:spLocks noGrp="1" noRot="1" noMove="1" noResize="1" noEditPoints="1" noAdjustHandles="1" noChangeArrowheads="1" noChangeShapeType="1"/>
          </p:cNvSpPr>
          <p:nvPr/>
        </p:nvSpPr>
        <p:spPr>
          <a:xfrm>
            <a:off x="9718632" y="9929643"/>
            <a:ext cx="8439025" cy="257175"/>
          </a:xfrm>
          <a:prstGeom prst="rect">
            <a:avLst/>
          </a:prstGeom>
        </p:spPr>
        <p:txBody>
          <a:bodyPr lIns="0" tIns="0" rIns="0" bIns="0" rtlCol="0" anchor="t">
            <a:spAutoFit/>
          </a:bodyPr>
          <a:lstStyle/>
          <a:p>
            <a:pPr algn="r">
              <a:lnSpc>
                <a:spcPts val="2100"/>
              </a:lnSpc>
            </a:pPr>
            <a:r>
              <a:rPr lang="en-US" sz="1500" dirty="0">
                <a:solidFill>
                  <a:srgbClr val="61696B"/>
                </a:solidFill>
                <a:latin typeface="Open Sauce Italics"/>
              </a:rPr>
              <a:t>Source: NOAA, Climate.gov (2022)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TextBox 8"/>
          <p:cNvSpPr txBox="1"/>
          <p:nvPr/>
        </p:nvSpPr>
        <p:spPr>
          <a:xfrm>
            <a:off x="1028700" y="1019175"/>
            <a:ext cx="16044343" cy="1076325"/>
          </a:xfrm>
          <a:prstGeom prst="rect">
            <a:avLst/>
          </a:prstGeom>
        </p:spPr>
        <p:txBody>
          <a:bodyPr lIns="0" tIns="0" rIns="0" bIns="0" rtlCol="0" anchor="t">
            <a:spAutoFit/>
          </a:bodyPr>
          <a:lstStyle/>
          <a:p>
            <a:pPr marL="0" lvl="0" indent="0" algn="l">
              <a:lnSpc>
                <a:spcPts val="8400"/>
              </a:lnSpc>
            </a:pPr>
            <a:r>
              <a:rPr lang="en-US" sz="7000" spc="140">
                <a:solidFill>
                  <a:srgbClr val="263036"/>
                </a:solidFill>
                <a:latin typeface="Open Sauce SemiBold Bold"/>
              </a:rPr>
              <a:t>THE COSTS OF CLIMATE CHANGE</a:t>
            </a:r>
          </a:p>
        </p:txBody>
      </p:sp>
      <p:sp>
        <p:nvSpPr>
          <p:cNvPr id="9" name="TextBox 9"/>
          <p:cNvSpPr txBox="1">
            <a:spLocks noGrp="1" noRot="1" noMove="1" noResize="1" noEditPoints="1" noAdjustHandles="1" noChangeArrowheads="1" noChangeShapeType="1"/>
          </p:cNvSpPr>
          <p:nvPr/>
        </p:nvSpPr>
        <p:spPr>
          <a:xfrm>
            <a:off x="8239065" y="9886950"/>
            <a:ext cx="10048935" cy="419100"/>
          </a:xfrm>
          <a:prstGeom prst="rect">
            <a:avLst/>
          </a:prstGeom>
        </p:spPr>
        <p:txBody>
          <a:bodyPr lIns="0" tIns="0" rIns="0" bIns="0" rtlCol="0" anchor="t">
            <a:spAutoFit/>
          </a:bodyPr>
          <a:lstStyle/>
          <a:p>
            <a:pPr algn="r">
              <a:lnSpc>
                <a:spcPts val="1650"/>
              </a:lnSpc>
            </a:pPr>
            <a:r>
              <a:rPr lang="en-US" sz="1500" u="none">
                <a:solidFill>
                  <a:srgbClr val="61696B"/>
                </a:solidFill>
                <a:latin typeface="Open Sauce Italics"/>
              </a:rPr>
              <a:t>Source: U.S. Global Change Research Program (USGCRP), Fourth National Climate Assessment Vol. II: Impacts, Risks, and Adaptation in the United States (2018) (Figure 29.3)</a:t>
            </a:r>
          </a:p>
        </p:txBody>
      </p:sp>
      <p:grpSp>
        <p:nvGrpSpPr>
          <p:cNvPr id="14" name="Group 13">
            <a:extLst>
              <a:ext uri="{FF2B5EF4-FFF2-40B4-BE49-F238E27FC236}">
                <a16:creationId xmlns:a16="http://schemas.microsoft.com/office/drawing/2014/main" id="{11A8BA1D-C431-3BE9-F20D-0F1B0731E3CA}"/>
              </a:ext>
            </a:extLst>
          </p:cNvPr>
          <p:cNvGrpSpPr/>
          <p:nvPr/>
        </p:nvGrpSpPr>
        <p:grpSpPr>
          <a:xfrm>
            <a:off x="592555" y="2336109"/>
            <a:ext cx="12771495" cy="6900328"/>
            <a:chOff x="592555" y="2336109"/>
            <a:chExt cx="12771495" cy="6900328"/>
          </a:xfrm>
        </p:grpSpPr>
        <p:sp>
          <p:nvSpPr>
            <p:cNvPr id="2" name="Freeform 2"/>
            <p:cNvSpPr/>
            <p:nvPr/>
          </p:nvSpPr>
          <p:spPr>
            <a:xfrm>
              <a:off x="592555" y="3166916"/>
              <a:ext cx="12771495" cy="6069521"/>
            </a:xfrm>
            <a:custGeom>
              <a:avLst/>
              <a:gdLst/>
              <a:ahLst/>
              <a:cxnLst/>
              <a:rect l="l" t="t" r="r" b="b"/>
              <a:pathLst>
                <a:path w="12771495" h="6069521">
                  <a:moveTo>
                    <a:pt x="0" y="0"/>
                  </a:moveTo>
                  <a:lnTo>
                    <a:pt x="12771496" y="0"/>
                  </a:lnTo>
                  <a:lnTo>
                    <a:pt x="12771496" y="6069520"/>
                  </a:lnTo>
                  <a:lnTo>
                    <a:pt x="0" y="6069520"/>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1986916" y="2336109"/>
              <a:ext cx="9974357" cy="898526"/>
            </a:xfrm>
            <a:prstGeom prst="rect">
              <a:avLst/>
            </a:prstGeom>
          </p:spPr>
          <p:txBody>
            <a:bodyPr lIns="0" tIns="0" rIns="0" bIns="0" rtlCol="0" anchor="t">
              <a:spAutoFit/>
            </a:bodyPr>
            <a:lstStyle/>
            <a:p>
              <a:pPr algn="ctr">
                <a:lnSpc>
                  <a:spcPts val="3500"/>
                </a:lnSpc>
              </a:pPr>
              <a:r>
                <a:rPr lang="en-US" sz="3500" dirty="0">
                  <a:solidFill>
                    <a:srgbClr val="263036"/>
                  </a:solidFill>
                  <a:latin typeface="Open Sauce SemiBold"/>
                </a:rPr>
                <a:t>Estimates of Direct Economic Damage from Temperature Change</a:t>
              </a:r>
            </a:p>
          </p:txBody>
        </p:sp>
      </p:grpSp>
      <p:grpSp>
        <p:nvGrpSpPr>
          <p:cNvPr id="11" name="Group 11"/>
          <p:cNvGrpSpPr/>
          <p:nvPr/>
        </p:nvGrpSpPr>
        <p:grpSpPr>
          <a:xfrm>
            <a:off x="13457020" y="4240221"/>
            <a:ext cx="4238425" cy="4114800"/>
            <a:chOff x="0" y="0"/>
            <a:chExt cx="5651233" cy="5486400"/>
          </a:xfrm>
        </p:grpSpPr>
        <p:sp>
          <p:nvSpPr>
            <p:cNvPr id="12" name="Freeform 12"/>
            <p:cNvSpPr/>
            <p:nvPr/>
          </p:nvSpPr>
          <p:spPr>
            <a:xfrm rot="-10800000">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88047" y="1590675"/>
              <a:ext cx="4863186" cy="2447925"/>
            </a:xfrm>
            <a:prstGeom prst="rect">
              <a:avLst/>
            </a:prstGeom>
          </p:spPr>
          <p:txBody>
            <a:bodyPr lIns="0" tIns="0" rIns="0" bIns="0" rtlCol="0" anchor="t">
              <a:spAutoFit/>
            </a:bodyPr>
            <a:lstStyle/>
            <a:p>
              <a:pPr algn="ctr">
                <a:lnSpc>
                  <a:spcPts val="3600"/>
                </a:lnSpc>
              </a:pPr>
              <a:r>
                <a:rPr lang="en-US" sz="3000" spc="3" dirty="0">
                  <a:solidFill>
                    <a:srgbClr val="263036"/>
                  </a:solidFill>
                  <a:latin typeface="Open Sauce SemiBold"/>
                </a:rPr>
                <a:t>Rising cost of climate damages with increasing levels of warming</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9" name="Group 9"/>
          <p:cNvGrpSpPr/>
          <p:nvPr/>
        </p:nvGrpSpPr>
        <p:grpSpPr>
          <a:xfrm>
            <a:off x="228439" y="294155"/>
            <a:ext cx="13491311" cy="448022"/>
            <a:chOff x="0" y="0"/>
            <a:chExt cx="17988415" cy="597362"/>
          </a:xfrm>
        </p:grpSpPr>
        <p:sp>
          <p:nvSpPr>
            <p:cNvPr id="10" name="TextBox 10"/>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13" name="TextBox 13"/>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24" name="TextBox 24"/>
          <p:cNvSpPr txBox="1"/>
          <p:nvPr/>
        </p:nvSpPr>
        <p:spPr>
          <a:xfrm>
            <a:off x="721204" y="1007798"/>
            <a:ext cx="21696187" cy="1066802"/>
          </a:xfrm>
          <a:prstGeom prst="rect">
            <a:avLst/>
          </a:prstGeom>
        </p:spPr>
        <p:txBody>
          <a:bodyPr lIns="0" tIns="0" rIns="0" bIns="0" rtlCol="0" anchor="t">
            <a:spAutoFit/>
          </a:bodyPr>
          <a:lstStyle/>
          <a:p>
            <a:pPr marL="0" lvl="0" indent="0" algn="l">
              <a:lnSpc>
                <a:spcPts val="8250"/>
              </a:lnSpc>
            </a:pPr>
            <a:r>
              <a:rPr lang="en-US" sz="7500" spc="150" dirty="0">
                <a:solidFill>
                  <a:srgbClr val="263036"/>
                </a:solidFill>
                <a:latin typeface="Open Sauce SemiBold Bold"/>
              </a:rPr>
              <a:t>CHANGING BASELINES</a:t>
            </a:r>
          </a:p>
        </p:txBody>
      </p:sp>
      <p:grpSp>
        <p:nvGrpSpPr>
          <p:cNvPr id="25" name="Group 25"/>
          <p:cNvGrpSpPr/>
          <p:nvPr/>
        </p:nvGrpSpPr>
        <p:grpSpPr>
          <a:xfrm>
            <a:off x="5585260" y="3439189"/>
            <a:ext cx="8134490" cy="232092"/>
            <a:chOff x="0" y="0"/>
            <a:chExt cx="2142417" cy="61127"/>
          </a:xfrm>
        </p:grpSpPr>
        <p:sp>
          <p:nvSpPr>
            <p:cNvPr id="26" name="Freeform 26"/>
            <p:cNvSpPr/>
            <p:nvPr/>
          </p:nvSpPr>
          <p:spPr>
            <a:xfrm>
              <a:off x="0" y="0"/>
              <a:ext cx="2142417" cy="61127"/>
            </a:xfrm>
            <a:custGeom>
              <a:avLst/>
              <a:gdLst/>
              <a:ahLst/>
              <a:cxnLst/>
              <a:rect l="l" t="t" r="r" b="b"/>
              <a:pathLst>
                <a:path w="2142417" h="61127">
                  <a:moveTo>
                    <a:pt x="0" y="0"/>
                  </a:moveTo>
                  <a:lnTo>
                    <a:pt x="2142417" y="0"/>
                  </a:lnTo>
                  <a:lnTo>
                    <a:pt x="2142417" y="61127"/>
                  </a:lnTo>
                  <a:lnTo>
                    <a:pt x="0" y="61127"/>
                  </a:lnTo>
                  <a:close/>
                </a:path>
              </a:pathLst>
            </a:custGeom>
            <a:solidFill>
              <a:srgbClr val="000000"/>
            </a:solidFill>
          </p:spPr>
        </p:sp>
        <p:sp>
          <p:nvSpPr>
            <p:cNvPr id="27" name="TextBox 27"/>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47" name="Group 46">
            <a:extLst>
              <a:ext uri="{FF2B5EF4-FFF2-40B4-BE49-F238E27FC236}">
                <a16:creationId xmlns:a16="http://schemas.microsoft.com/office/drawing/2014/main" id="{5444E989-418D-8900-7DB3-424D171F0395}"/>
              </a:ext>
            </a:extLst>
          </p:cNvPr>
          <p:cNvGrpSpPr/>
          <p:nvPr/>
        </p:nvGrpSpPr>
        <p:grpSpPr>
          <a:xfrm>
            <a:off x="0" y="1775744"/>
            <a:ext cx="18401728" cy="10083285"/>
            <a:chOff x="-253443" y="838370"/>
            <a:chExt cx="18462587" cy="10083285"/>
          </a:xfrm>
        </p:grpSpPr>
        <p:grpSp>
          <p:nvGrpSpPr>
            <p:cNvPr id="28" name="Group 28"/>
            <p:cNvGrpSpPr/>
            <p:nvPr/>
          </p:nvGrpSpPr>
          <p:grpSpPr>
            <a:xfrm>
              <a:off x="-253443" y="8389979"/>
              <a:ext cx="18462586" cy="959647"/>
              <a:chOff x="-18951" y="-95250"/>
              <a:chExt cx="4971010" cy="950235"/>
            </a:xfrm>
          </p:grpSpPr>
          <p:sp>
            <p:nvSpPr>
              <p:cNvPr id="29" name="Freeform 29"/>
              <p:cNvSpPr/>
              <p:nvPr/>
            </p:nvSpPr>
            <p:spPr>
              <a:xfrm>
                <a:off x="-18951" y="0"/>
                <a:ext cx="4971010" cy="854985"/>
              </a:xfrm>
              <a:custGeom>
                <a:avLst/>
                <a:gdLst/>
                <a:ahLst/>
                <a:cxnLst/>
                <a:rect l="l" t="t" r="r" b="b"/>
                <a:pathLst>
                  <a:path w="4952059" h="854985">
                    <a:moveTo>
                      <a:pt x="0" y="0"/>
                    </a:moveTo>
                    <a:lnTo>
                      <a:pt x="4952059" y="0"/>
                    </a:lnTo>
                    <a:lnTo>
                      <a:pt x="4952059" y="854985"/>
                    </a:lnTo>
                    <a:lnTo>
                      <a:pt x="0" y="854985"/>
                    </a:lnTo>
                    <a:close/>
                  </a:path>
                </a:pathLst>
              </a:custGeom>
              <a:solidFill>
                <a:srgbClr val="000000"/>
              </a:solidFill>
            </p:spPr>
            <p:txBody>
              <a:bodyPr/>
              <a:lstStyle/>
              <a:p>
                <a:endParaRPr lang="en-US" dirty="0"/>
              </a:p>
            </p:txBody>
          </p:sp>
          <p:sp>
            <p:nvSpPr>
              <p:cNvPr id="30" name="TextBox 30"/>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46" name="Group 45">
              <a:extLst>
                <a:ext uri="{FF2B5EF4-FFF2-40B4-BE49-F238E27FC236}">
                  <a16:creationId xmlns:a16="http://schemas.microsoft.com/office/drawing/2014/main" id="{6292447C-4A5E-9555-4092-A0AE561D18DE}"/>
                </a:ext>
              </a:extLst>
            </p:cNvPr>
            <p:cNvGrpSpPr/>
            <p:nvPr/>
          </p:nvGrpSpPr>
          <p:grpSpPr>
            <a:xfrm>
              <a:off x="-253443" y="838370"/>
              <a:ext cx="18462587" cy="10083285"/>
              <a:chOff x="-71601" y="2375418"/>
              <a:chExt cx="18462587" cy="10083285"/>
            </a:xfrm>
          </p:grpSpPr>
          <p:grpSp>
            <p:nvGrpSpPr>
              <p:cNvPr id="2" name="Group 2"/>
              <p:cNvGrpSpPr/>
              <p:nvPr/>
            </p:nvGrpSpPr>
            <p:grpSpPr>
              <a:xfrm>
                <a:off x="-71601" y="2375418"/>
                <a:ext cx="4093000" cy="7911582"/>
                <a:chOff x="-18858" y="-95250"/>
                <a:chExt cx="1077992" cy="2083709"/>
              </a:xfrm>
            </p:grpSpPr>
            <p:sp>
              <p:nvSpPr>
                <p:cNvPr id="3" name="Freeform 3"/>
                <p:cNvSpPr/>
                <p:nvPr/>
              </p:nvSpPr>
              <p:spPr>
                <a:xfrm>
                  <a:off x="-18858" y="0"/>
                  <a:ext cx="1077992" cy="1988459"/>
                </a:xfrm>
                <a:custGeom>
                  <a:avLst/>
                  <a:gdLst/>
                  <a:ahLst/>
                  <a:cxnLst/>
                  <a:rect l="l" t="t" r="r" b="b"/>
                  <a:pathLst>
                    <a:path w="1059134" h="1988459">
                      <a:moveTo>
                        <a:pt x="0" y="0"/>
                      </a:moveTo>
                      <a:lnTo>
                        <a:pt x="1059134" y="0"/>
                      </a:lnTo>
                      <a:lnTo>
                        <a:pt x="1059134" y="1988459"/>
                      </a:lnTo>
                      <a:lnTo>
                        <a:pt x="0" y="1988459"/>
                      </a:lnTo>
                      <a:close/>
                    </a:path>
                  </a:pathLst>
                </a:custGeom>
                <a:solidFill>
                  <a:srgbClr val="000000"/>
                </a:solidFill>
              </p:spPr>
              <p:txBody>
                <a:bodyPr/>
                <a:lstStyle/>
                <a:p>
                  <a:endParaRPr lang="en-US" dirty="0"/>
                </a:p>
              </p:txBody>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6" name="Group 6"/>
              <p:cNvGrpSpPr/>
              <p:nvPr/>
            </p:nvGrpSpPr>
            <p:grpSpPr>
              <a:xfrm>
                <a:off x="15268638" y="2375418"/>
                <a:ext cx="3122348" cy="7911582"/>
                <a:chOff x="0" y="-95250"/>
                <a:chExt cx="1111882" cy="2083709"/>
              </a:xfrm>
            </p:grpSpPr>
            <p:sp>
              <p:nvSpPr>
                <p:cNvPr id="7" name="Freeform 7"/>
                <p:cNvSpPr/>
                <p:nvPr/>
              </p:nvSpPr>
              <p:spPr>
                <a:xfrm>
                  <a:off x="12908" y="0"/>
                  <a:ext cx="1098974" cy="1988459"/>
                </a:xfrm>
                <a:custGeom>
                  <a:avLst/>
                  <a:gdLst/>
                  <a:ahLst/>
                  <a:cxnLst/>
                  <a:rect l="l" t="t" r="r" b="b"/>
                  <a:pathLst>
                    <a:path w="1098974" h="1988459">
                      <a:moveTo>
                        <a:pt x="0" y="0"/>
                      </a:moveTo>
                      <a:lnTo>
                        <a:pt x="1098974" y="0"/>
                      </a:lnTo>
                      <a:lnTo>
                        <a:pt x="1098974" y="1988459"/>
                      </a:lnTo>
                      <a:lnTo>
                        <a:pt x="0" y="1988459"/>
                      </a:lnTo>
                      <a:close/>
                    </a:path>
                  </a:pathLst>
                </a:custGeom>
                <a:solidFill>
                  <a:srgbClr val="000000"/>
                </a:solidFill>
              </p:spPr>
            </p:sp>
            <p:sp>
              <p:nvSpPr>
                <p:cNvPr id="8" name="TextBox 8"/>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3" name="Freeform 23"/>
              <p:cNvSpPr/>
              <p:nvPr/>
            </p:nvSpPr>
            <p:spPr>
              <a:xfrm>
                <a:off x="3127723" y="2737070"/>
                <a:ext cx="13049564" cy="7340380"/>
              </a:xfrm>
              <a:custGeom>
                <a:avLst/>
                <a:gdLst/>
                <a:ahLst/>
                <a:cxnLst/>
                <a:rect l="l" t="t" r="r" b="b"/>
                <a:pathLst>
                  <a:path w="13049564" h="7340380">
                    <a:moveTo>
                      <a:pt x="0" y="0"/>
                    </a:moveTo>
                    <a:lnTo>
                      <a:pt x="13049564" y="0"/>
                    </a:lnTo>
                    <a:lnTo>
                      <a:pt x="13049564" y="7340380"/>
                    </a:lnTo>
                    <a:lnTo>
                      <a:pt x="0" y="7340380"/>
                    </a:lnTo>
                    <a:lnTo>
                      <a:pt x="0" y="0"/>
                    </a:lnTo>
                    <a:close/>
                  </a:path>
                </a:pathLst>
              </a:custGeom>
              <a:blipFill>
                <a:blip r:embed="rId3"/>
                <a:stretch>
                  <a:fillRect/>
                </a:stretch>
              </a:blipFill>
            </p:spPr>
          </p:sp>
          <p:sp>
            <p:nvSpPr>
              <p:cNvPr id="31" name="TextBox 31"/>
              <p:cNvSpPr txBox="1"/>
              <p:nvPr/>
            </p:nvSpPr>
            <p:spPr>
              <a:xfrm>
                <a:off x="7871017" y="9660390"/>
                <a:ext cx="4059085" cy="375552"/>
              </a:xfrm>
              <a:prstGeom prst="rect">
                <a:avLst/>
              </a:prstGeom>
            </p:spPr>
            <p:txBody>
              <a:bodyPr wrap="square" lIns="0" tIns="0" rIns="0" bIns="0" rtlCol="0" anchor="t">
                <a:spAutoFit/>
              </a:bodyPr>
              <a:lstStyle/>
              <a:p>
                <a:pPr algn="ctr">
                  <a:lnSpc>
                    <a:spcPts val="3220"/>
                  </a:lnSpc>
                </a:pPr>
                <a:r>
                  <a:rPr lang="en-US" sz="2300" dirty="0">
                    <a:solidFill>
                      <a:srgbClr val="D9D9D9"/>
                    </a:solidFill>
                    <a:latin typeface="Open Sauce"/>
                  </a:rPr>
                  <a:t>Temperature Anomaly (ºC)</a:t>
                </a:r>
              </a:p>
            </p:txBody>
          </p:sp>
          <p:grpSp>
            <p:nvGrpSpPr>
              <p:cNvPr id="33" name="Group 33"/>
              <p:cNvGrpSpPr/>
              <p:nvPr/>
            </p:nvGrpSpPr>
            <p:grpSpPr>
              <a:xfrm>
                <a:off x="6041960" y="2737070"/>
                <a:ext cx="8225999" cy="1023557"/>
                <a:chOff x="0" y="0"/>
                <a:chExt cx="2166518" cy="269579"/>
              </a:xfrm>
            </p:grpSpPr>
            <p:sp>
              <p:nvSpPr>
                <p:cNvPr id="34" name="Freeform 34"/>
                <p:cNvSpPr/>
                <p:nvPr/>
              </p:nvSpPr>
              <p:spPr>
                <a:xfrm>
                  <a:off x="0" y="0"/>
                  <a:ext cx="2166518" cy="269579"/>
                </a:xfrm>
                <a:custGeom>
                  <a:avLst/>
                  <a:gdLst/>
                  <a:ahLst/>
                  <a:cxnLst/>
                  <a:rect l="l" t="t" r="r" b="b"/>
                  <a:pathLst>
                    <a:path w="2166518" h="269579">
                      <a:moveTo>
                        <a:pt x="0" y="0"/>
                      </a:moveTo>
                      <a:lnTo>
                        <a:pt x="2166518" y="0"/>
                      </a:lnTo>
                      <a:lnTo>
                        <a:pt x="2166518" y="269579"/>
                      </a:lnTo>
                      <a:lnTo>
                        <a:pt x="0" y="269579"/>
                      </a:lnTo>
                      <a:close/>
                    </a:path>
                  </a:pathLst>
                </a:custGeom>
                <a:solidFill>
                  <a:srgbClr val="000000"/>
                </a:solidFill>
              </p:spPr>
            </p:sp>
            <p:sp>
              <p:nvSpPr>
                <p:cNvPr id="35" name="TextBox 35"/>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36" name="TextBox 36"/>
              <p:cNvSpPr txBox="1"/>
              <p:nvPr/>
            </p:nvSpPr>
            <p:spPr>
              <a:xfrm>
                <a:off x="5350901" y="2950081"/>
                <a:ext cx="8944676" cy="530860"/>
              </a:xfrm>
              <a:prstGeom prst="rect">
                <a:avLst/>
              </a:prstGeom>
            </p:spPr>
            <p:txBody>
              <a:bodyPr lIns="0" tIns="0" rIns="0" bIns="0" rtlCol="0" anchor="t">
                <a:spAutoFit/>
              </a:bodyPr>
              <a:lstStyle/>
              <a:p>
                <a:pPr algn="ctr">
                  <a:lnSpc>
                    <a:spcPts val="4340"/>
                  </a:lnSpc>
                </a:pPr>
                <a:r>
                  <a:rPr lang="en-US" sz="3100">
                    <a:solidFill>
                      <a:srgbClr val="FFFFFF"/>
                    </a:solidFill>
                    <a:latin typeface="Open Sauce SemiBold"/>
                  </a:rPr>
                  <a:t>Temperature Change by Decade</a:t>
                </a:r>
              </a:p>
            </p:txBody>
          </p:sp>
          <p:grpSp>
            <p:nvGrpSpPr>
              <p:cNvPr id="37" name="Group 37"/>
              <p:cNvGrpSpPr/>
              <p:nvPr/>
            </p:nvGrpSpPr>
            <p:grpSpPr>
              <a:xfrm>
                <a:off x="6041963" y="9010946"/>
                <a:ext cx="8756707" cy="3447757"/>
                <a:chOff x="-139774" y="-95250"/>
                <a:chExt cx="2306293" cy="908050"/>
              </a:xfrm>
            </p:grpSpPr>
            <p:sp>
              <p:nvSpPr>
                <p:cNvPr id="38" name="Freeform 38"/>
                <p:cNvSpPr/>
                <p:nvPr/>
              </p:nvSpPr>
              <p:spPr>
                <a:xfrm>
                  <a:off x="-139774" y="-43472"/>
                  <a:ext cx="2306293" cy="98911"/>
                </a:xfrm>
                <a:custGeom>
                  <a:avLst/>
                  <a:gdLst/>
                  <a:ahLst/>
                  <a:cxnLst/>
                  <a:rect l="l" t="t" r="r" b="b"/>
                  <a:pathLst>
                    <a:path w="2166518" h="61082">
                      <a:moveTo>
                        <a:pt x="0" y="0"/>
                      </a:moveTo>
                      <a:lnTo>
                        <a:pt x="2166518" y="0"/>
                      </a:lnTo>
                      <a:lnTo>
                        <a:pt x="2166518" y="61082"/>
                      </a:lnTo>
                      <a:lnTo>
                        <a:pt x="0" y="61082"/>
                      </a:lnTo>
                      <a:close/>
                    </a:path>
                  </a:pathLst>
                </a:custGeom>
                <a:solidFill>
                  <a:srgbClr val="000000"/>
                </a:solidFill>
              </p:spPr>
            </p:sp>
            <p:sp>
              <p:nvSpPr>
                <p:cNvPr id="39" name="TextBox 39"/>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40" name="TextBox 40"/>
              <p:cNvSpPr txBox="1"/>
              <p:nvPr/>
            </p:nvSpPr>
            <p:spPr>
              <a:xfrm>
                <a:off x="6012689" y="9207501"/>
                <a:ext cx="190202" cy="257174"/>
              </a:xfrm>
              <a:prstGeom prst="rect">
                <a:avLst/>
              </a:prstGeom>
            </p:spPr>
            <p:txBody>
              <a:bodyPr lIns="0" tIns="0" rIns="0" bIns="0" rtlCol="0" anchor="t">
                <a:spAutoFit/>
              </a:bodyPr>
              <a:lstStyle/>
              <a:p>
                <a:pPr algn="ctr">
                  <a:lnSpc>
                    <a:spcPts val="2100"/>
                  </a:lnSpc>
                </a:pPr>
                <a:r>
                  <a:rPr lang="en-US" sz="1500" dirty="0">
                    <a:solidFill>
                      <a:srgbClr val="D9D9D9"/>
                    </a:solidFill>
                    <a:latin typeface="Open Sauce"/>
                  </a:rPr>
                  <a:t>-4</a:t>
                </a:r>
              </a:p>
            </p:txBody>
          </p:sp>
          <p:sp>
            <p:nvSpPr>
              <p:cNvPr id="41" name="TextBox 41"/>
              <p:cNvSpPr txBox="1"/>
              <p:nvPr/>
            </p:nvSpPr>
            <p:spPr>
              <a:xfrm>
                <a:off x="13426478" y="9229725"/>
                <a:ext cx="124718"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4</a:t>
                </a:r>
              </a:p>
            </p:txBody>
          </p:sp>
          <p:sp>
            <p:nvSpPr>
              <p:cNvPr id="42" name="TextBox 42"/>
              <p:cNvSpPr txBox="1"/>
              <p:nvPr/>
            </p:nvSpPr>
            <p:spPr>
              <a:xfrm>
                <a:off x="11594138" y="9229725"/>
                <a:ext cx="123081"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2</a:t>
                </a:r>
              </a:p>
            </p:txBody>
          </p:sp>
          <p:sp>
            <p:nvSpPr>
              <p:cNvPr id="43" name="TextBox 43"/>
              <p:cNvSpPr txBox="1"/>
              <p:nvPr/>
            </p:nvSpPr>
            <p:spPr>
              <a:xfrm>
                <a:off x="7817050" y="9207541"/>
                <a:ext cx="282383" cy="246221"/>
              </a:xfrm>
              <a:prstGeom prst="rect">
                <a:avLst/>
              </a:prstGeom>
            </p:spPr>
            <p:txBody>
              <a:bodyPr wrap="square" lIns="0" tIns="0" rIns="0" bIns="0" rtlCol="0" anchor="t">
                <a:spAutoFit/>
              </a:bodyPr>
              <a:lstStyle/>
              <a:p>
                <a:pPr algn="ctr">
                  <a:lnSpc>
                    <a:spcPts val="2100"/>
                  </a:lnSpc>
                </a:pPr>
                <a:r>
                  <a:rPr lang="en-US" sz="1500" dirty="0">
                    <a:solidFill>
                      <a:srgbClr val="D9D9D9"/>
                    </a:solidFill>
                    <a:latin typeface="Open Sauce"/>
                  </a:rPr>
                  <a:t>-2</a:t>
                </a:r>
              </a:p>
            </p:txBody>
          </p:sp>
          <p:sp>
            <p:nvSpPr>
              <p:cNvPr id="44" name="TextBox 44"/>
              <p:cNvSpPr txBox="1"/>
              <p:nvPr/>
            </p:nvSpPr>
            <p:spPr>
              <a:xfrm>
                <a:off x="9760359" y="9229725"/>
                <a:ext cx="125760"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0</a:t>
                </a:r>
              </a:p>
            </p:txBody>
          </p:sp>
        </p:grpSp>
      </p:grpSp>
      <p:sp>
        <p:nvSpPr>
          <p:cNvPr id="32" name="TextBox 32"/>
          <p:cNvSpPr txBox="1">
            <a:spLocks noGrp="1" noRot="1" noMove="1" noResize="1" noEditPoints="1" noAdjustHandles="1" noChangeArrowheads="1" noChangeShapeType="1"/>
          </p:cNvSpPr>
          <p:nvPr/>
        </p:nvSpPr>
        <p:spPr>
          <a:xfrm>
            <a:off x="12153080" y="9773993"/>
            <a:ext cx="6102696" cy="419100"/>
          </a:xfrm>
          <a:prstGeom prst="rect">
            <a:avLst/>
          </a:prstGeom>
        </p:spPr>
        <p:txBody>
          <a:bodyPr lIns="0" tIns="0" rIns="0" bIns="0" rtlCol="0" anchor="t">
            <a:spAutoFit/>
          </a:bodyPr>
          <a:lstStyle/>
          <a:p>
            <a:pPr marL="0" lvl="0" indent="0" algn="r">
              <a:lnSpc>
                <a:spcPts val="1650"/>
              </a:lnSpc>
            </a:pPr>
            <a:r>
              <a:rPr lang="en-US" sz="1500" dirty="0">
                <a:solidFill>
                  <a:srgbClr val="61696B"/>
                </a:solidFill>
                <a:latin typeface="Open Sauce Italics"/>
              </a:rPr>
              <a:t>Source: NASA, Shifting Distribution of Land Temperature Anomalies, 1951-2020 (2021)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8372752" y="3208585"/>
            <a:ext cx="9188647" cy="6127868"/>
          </a:xfrm>
          <a:custGeom>
            <a:avLst/>
            <a:gdLst/>
            <a:ahLst/>
            <a:cxnLst/>
            <a:rect l="l" t="t" r="r" b="b"/>
            <a:pathLst>
              <a:path w="9188647" h="6127868">
                <a:moveTo>
                  <a:pt x="0" y="0"/>
                </a:moveTo>
                <a:lnTo>
                  <a:pt x="9188647" y="0"/>
                </a:lnTo>
                <a:lnTo>
                  <a:pt x="9188647" y="6127868"/>
                </a:lnTo>
                <a:lnTo>
                  <a:pt x="0" y="6127868"/>
                </a:lnTo>
                <a:lnTo>
                  <a:pt x="0" y="0"/>
                </a:lnTo>
                <a:close/>
              </a:path>
            </a:pathLst>
          </a:custGeom>
          <a:blipFill>
            <a:blip r:embed="rId3"/>
            <a:stretch>
              <a:fillRect/>
            </a:stretch>
          </a:blipFill>
        </p:spPr>
      </p:sp>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Freeform 8"/>
          <p:cNvSpPr/>
          <p:nvPr/>
        </p:nvSpPr>
        <p:spPr>
          <a:xfrm rot="4267992">
            <a:off x="14640939" y="2348920"/>
            <a:ext cx="1332864" cy="602064"/>
          </a:xfrm>
          <a:custGeom>
            <a:avLst/>
            <a:gdLst/>
            <a:ahLst/>
            <a:cxnLst/>
            <a:rect l="l" t="t" r="r" b="b"/>
            <a:pathLst>
              <a:path w="1332864" h="602064">
                <a:moveTo>
                  <a:pt x="0" y="0"/>
                </a:moveTo>
                <a:lnTo>
                  <a:pt x="1332864" y="0"/>
                </a:lnTo>
                <a:lnTo>
                  <a:pt x="1332864" y="602063"/>
                </a:lnTo>
                <a:lnTo>
                  <a:pt x="0" y="602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9497143" y="1575501"/>
            <a:ext cx="5349605" cy="1343636"/>
            <a:chOff x="0" y="0"/>
            <a:chExt cx="1408950" cy="353879"/>
          </a:xfrm>
        </p:grpSpPr>
        <p:sp>
          <p:nvSpPr>
            <p:cNvPr id="10" name="Freeform 10"/>
            <p:cNvSpPr/>
            <p:nvPr/>
          </p:nvSpPr>
          <p:spPr>
            <a:xfrm>
              <a:off x="0" y="0"/>
              <a:ext cx="1408950" cy="353879"/>
            </a:xfrm>
            <a:custGeom>
              <a:avLst/>
              <a:gdLst/>
              <a:ahLst/>
              <a:cxnLst/>
              <a:rect l="l" t="t" r="r" b="b"/>
              <a:pathLst>
                <a:path w="1408950" h="353879">
                  <a:moveTo>
                    <a:pt x="31838" y="0"/>
                  </a:moveTo>
                  <a:lnTo>
                    <a:pt x="1377111" y="0"/>
                  </a:lnTo>
                  <a:cubicBezTo>
                    <a:pt x="1385555" y="0"/>
                    <a:pt x="1393653" y="3354"/>
                    <a:pt x="1399624" y="9325"/>
                  </a:cubicBezTo>
                  <a:cubicBezTo>
                    <a:pt x="1405595" y="15296"/>
                    <a:pt x="1408950" y="23394"/>
                    <a:pt x="1408950" y="31838"/>
                  </a:cubicBezTo>
                  <a:lnTo>
                    <a:pt x="1408950" y="322041"/>
                  </a:lnTo>
                  <a:cubicBezTo>
                    <a:pt x="1408950" y="330485"/>
                    <a:pt x="1405595" y="338583"/>
                    <a:pt x="1399624" y="344554"/>
                  </a:cubicBezTo>
                  <a:cubicBezTo>
                    <a:pt x="1393653" y="350525"/>
                    <a:pt x="1385555" y="353879"/>
                    <a:pt x="1377111" y="353879"/>
                  </a:cubicBezTo>
                  <a:lnTo>
                    <a:pt x="31838" y="353879"/>
                  </a:lnTo>
                  <a:cubicBezTo>
                    <a:pt x="23394" y="353879"/>
                    <a:pt x="15296" y="350525"/>
                    <a:pt x="9325" y="344554"/>
                  </a:cubicBezTo>
                  <a:cubicBezTo>
                    <a:pt x="3354" y="338583"/>
                    <a:pt x="0" y="330485"/>
                    <a:pt x="0" y="322041"/>
                  </a:cubicBezTo>
                  <a:lnTo>
                    <a:pt x="0" y="31838"/>
                  </a:lnTo>
                  <a:cubicBezTo>
                    <a:pt x="0" y="23394"/>
                    <a:pt x="3354" y="15296"/>
                    <a:pt x="9325" y="9325"/>
                  </a:cubicBezTo>
                  <a:cubicBezTo>
                    <a:pt x="15296" y="3354"/>
                    <a:pt x="23394" y="0"/>
                    <a:pt x="31838" y="0"/>
                  </a:cubicBezTo>
                  <a:close/>
                </a:path>
              </a:pathLst>
            </a:custGeom>
            <a:solidFill>
              <a:srgbClr val="263036"/>
            </a:solidFill>
            <a:ln w="38100">
              <a:solidFill>
                <a:srgbClr val="263036"/>
              </a:solidFill>
            </a:ln>
          </p:spPr>
        </p:sp>
        <p:sp>
          <p:nvSpPr>
            <p:cNvPr id="11" name="TextBox 11"/>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12" name="TextBox 12"/>
          <p:cNvSpPr txBox="1"/>
          <p:nvPr/>
        </p:nvSpPr>
        <p:spPr>
          <a:xfrm>
            <a:off x="1028700" y="1508483"/>
            <a:ext cx="9426209" cy="2897507"/>
          </a:xfrm>
          <a:prstGeom prst="rect">
            <a:avLst/>
          </a:prstGeom>
        </p:spPr>
        <p:txBody>
          <a:bodyPr lIns="0" tIns="0" rIns="0" bIns="0" rtlCol="0" anchor="t">
            <a:spAutoFit/>
          </a:bodyPr>
          <a:lstStyle/>
          <a:p>
            <a:pPr marL="0" lvl="0" indent="0" algn="l">
              <a:lnSpc>
                <a:spcPts val="7590"/>
              </a:lnSpc>
            </a:pPr>
            <a:r>
              <a:rPr lang="en-US" sz="6900" spc="138">
                <a:solidFill>
                  <a:srgbClr val="263036"/>
                </a:solidFill>
                <a:latin typeface="Open Sauce SemiBold Bold"/>
              </a:rPr>
              <a:t>THE HUMAN INFLUENCE ON HEAT WAVES</a:t>
            </a:r>
          </a:p>
        </p:txBody>
      </p:sp>
      <p:sp>
        <p:nvSpPr>
          <p:cNvPr id="13" name="TextBox 13"/>
          <p:cNvSpPr txBox="1">
            <a:spLocks noGrp="1" noRot="1" noMove="1" noResize="1" noEditPoints="1" noAdjustHandles="1" noChangeArrowheads="1" noChangeShapeType="1"/>
          </p:cNvSpPr>
          <p:nvPr/>
        </p:nvSpPr>
        <p:spPr>
          <a:xfrm>
            <a:off x="9771222" y="9631737"/>
            <a:ext cx="8420982" cy="628650"/>
          </a:xfrm>
          <a:prstGeom prst="rect">
            <a:avLst/>
          </a:prstGeom>
        </p:spPr>
        <p:txBody>
          <a:bodyPr lIns="0" tIns="0" rIns="0" bIns="0" rtlCol="0" anchor="t">
            <a:spAutoFit/>
          </a:bodyPr>
          <a:lstStyle/>
          <a:p>
            <a:pPr marL="0" lvl="0" indent="0" algn="r">
              <a:lnSpc>
                <a:spcPts val="1650"/>
              </a:lnSpc>
            </a:pPr>
            <a:r>
              <a:rPr lang="en-US" sz="1500" u="none" dirty="0">
                <a:solidFill>
                  <a:srgbClr val="61696B"/>
                </a:solidFill>
                <a:latin typeface="Open Sauce Italics"/>
              </a:rPr>
              <a:t>Adapted from Michael </a:t>
            </a:r>
            <a:r>
              <a:rPr lang="en-US" sz="1500" u="none" dirty="0" err="1">
                <a:solidFill>
                  <a:srgbClr val="61696B"/>
                </a:solidFill>
                <a:latin typeface="Open Sauce Italics"/>
              </a:rPr>
              <a:t>Wehner</a:t>
            </a:r>
            <a:r>
              <a:rPr lang="en-US" sz="1500" u="none" dirty="0">
                <a:solidFill>
                  <a:srgbClr val="61696B"/>
                </a:solidFill>
                <a:latin typeface="Open Sauce Italics"/>
              </a:rPr>
              <a:t> et al., Early 21st Century Anthropogenic Changes in Extremely Hot Days As Simulated by the C20C+ Detection and Attribution Multi-model Ensemble, 20 Weather &amp; Climate Extremes 1 (2018)</a:t>
            </a:r>
          </a:p>
        </p:txBody>
      </p:sp>
      <p:sp>
        <p:nvSpPr>
          <p:cNvPr id="14" name="TextBox 14"/>
          <p:cNvSpPr txBox="1"/>
          <p:nvPr/>
        </p:nvSpPr>
        <p:spPr>
          <a:xfrm>
            <a:off x="9665694" y="1690106"/>
            <a:ext cx="4702127" cy="1114425"/>
          </a:xfrm>
          <a:prstGeom prst="rect">
            <a:avLst/>
          </a:prstGeom>
        </p:spPr>
        <p:txBody>
          <a:bodyPr lIns="0" tIns="0" rIns="0" bIns="0" rtlCol="0" anchor="t">
            <a:spAutoFit/>
          </a:bodyPr>
          <a:lstStyle/>
          <a:p>
            <a:pPr>
              <a:lnSpc>
                <a:spcPts val="2954"/>
              </a:lnSpc>
            </a:pPr>
            <a:r>
              <a:rPr lang="en-US" sz="2461" spc="2">
                <a:solidFill>
                  <a:srgbClr val="FFFFFF"/>
                </a:solidFill>
                <a:latin typeface="Open Sauce"/>
              </a:rPr>
              <a:t>Example of attributing intensified heatwaves to human-caused climate change</a:t>
            </a:r>
          </a:p>
        </p:txBody>
      </p:sp>
      <p:sp>
        <p:nvSpPr>
          <p:cNvPr id="15" name="TextBox 15"/>
          <p:cNvSpPr txBox="1"/>
          <p:nvPr/>
        </p:nvSpPr>
        <p:spPr>
          <a:xfrm>
            <a:off x="1028700" y="5143500"/>
            <a:ext cx="6218914" cy="3400425"/>
          </a:xfrm>
          <a:prstGeom prst="rect">
            <a:avLst/>
          </a:prstGeom>
        </p:spPr>
        <p:txBody>
          <a:bodyPr lIns="0" tIns="0" rIns="0" bIns="0" rtlCol="0" anchor="t">
            <a:spAutoFit/>
          </a:bodyPr>
          <a:lstStyle/>
          <a:p>
            <a:pPr>
              <a:lnSpc>
                <a:spcPts val="3840"/>
              </a:lnSpc>
            </a:pPr>
            <a:r>
              <a:rPr lang="en-US" sz="3200" spc="4">
                <a:solidFill>
                  <a:srgbClr val="263036"/>
                </a:solidFill>
                <a:latin typeface="Open Sauce SemiBold"/>
              </a:rPr>
              <a:t>The causal link between human-caused climate change and some extreme events, like heatwaves, is so well-established that scientists can isolate the fingerprint of climate change on them.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870744" y="1689043"/>
            <a:ext cx="15619237" cy="1015367"/>
          </a:xfrm>
          <a:prstGeom prst="rect">
            <a:avLst/>
          </a:prstGeom>
        </p:spPr>
        <p:txBody>
          <a:bodyPr lIns="0" tIns="0" rIns="0" bIns="0" rtlCol="0" anchor="t">
            <a:spAutoFit/>
          </a:bodyPr>
          <a:lstStyle/>
          <a:p>
            <a:pPr marL="0" lvl="0" indent="0" algn="l">
              <a:lnSpc>
                <a:spcPts val="7920"/>
              </a:lnSpc>
            </a:pPr>
            <a:r>
              <a:rPr lang="en-US" sz="7200" spc="144">
                <a:solidFill>
                  <a:srgbClr val="263036"/>
                </a:solidFill>
                <a:latin typeface="Open Sauce SemiBold Bold"/>
              </a:rPr>
              <a:t>ATTRIBUTION SCIENCE</a:t>
            </a:r>
          </a:p>
        </p:txBody>
      </p:sp>
      <p:grpSp>
        <p:nvGrpSpPr>
          <p:cNvPr id="41" name="Group 40">
            <a:extLst>
              <a:ext uri="{FF2B5EF4-FFF2-40B4-BE49-F238E27FC236}">
                <a16:creationId xmlns:a16="http://schemas.microsoft.com/office/drawing/2014/main" id="{96B5E838-A431-57E8-BDDF-673A113A109C}"/>
              </a:ext>
            </a:extLst>
          </p:cNvPr>
          <p:cNvGrpSpPr/>
          <p:nvPr/>
        </p:nvGrpSpPr>
        <p:grpSpPr>
          <a:xfrm>
            <a:off x="870744" y="3613717"/>
            <a:ext cx="16703517" cy="5644583"/>
            <a:chOff x="870744" y="3613717"/>
            <a:chExt cx="16703517" cy="5644583"/>
          </a:xfrm>
        </p:grpSpPr>
        <p:sp>
          <p:nvSpPr>
            <p:cNvPr id="3" name="Freeform 3"/>
            <p:cNvSpPr/>
            <p:nvPr/>
          </p:nvSpPr>
          <p:spPr>
            <a:xfrm>
              <a:off x="5536473" y="3848798"/>
              <a:ext cx="3403747" cy="4329409"/>
            </a:xfrm>
            <a:custGeom>
              <a:avLst/>
              <a:gdLst/>
              <a:ahLst/>
              <a:cxnLst/>
              <a:rect l="l" t="t" r="r" b="b"/>
              <a:pathLst>
                <a:path w="3403747" h="4329409">
                  <a:moveTo>
                    <a:pt x="0" y="0"/>
                  </a:moveTo>
                  <a:lnTo>
                    <a:pt x="3403747" y="0"/>
                  </a:lnTo>
                  <a:lnTo>
                    <a:pt x="3403747" y="4329409"/>
                  </a:lnTo>
                  <a:lnTo>
                    <a:pt x="0" y="4329409"/>
                  </a:lnTo>
                  <a:lnTo>
                    <a:pt x="0" y="0"/>
                  </a:lnTo>
                  <a:close/>
                </a:path>
              </a:pathLst>
            </a:custGeom>
            <a:blipFill>
              <a:blip r:embed="rId3"/>
              <a:stretch>
                <a:fillRect l="-116075" t="-59681" r="-74356" b="-68653"/>
              </a:stretch>
            </a:blipFill>
          </p:spPr>
        </p:sp>
        <p:grpSp>
          <p:nvGrpSpPr>
            <p:cNvPr id="4" name="Group 4"/>
            <p:cNvGrpSpPr/>
            <p:nvPr/>
          </p:nvGrpSpPr>
          <p:grpSpPr>
            <a:xfrm>
              <a:off x="5520313" y="3848798"/>
              <a:ext cx="3403747" cy="4329409"/>
              <a:chOff x="0" y="0"/>
              <a:chExt cx="896460" cy="1140256"/>
            </a:xfrm>
          </p:grpSpPr>
          <p:sp>
            <p:nvSpPr>
              <p:cNvPr id="5" name="Freeform 5"/>
              <p:cNvSpPr/>
              <p:nvPr/>
            </p:nvSpPr>
            <p:spPr>
              <a:xfrm>
                <a:off x="0" y="0"/>
                <a:ext cx="896460" cy="1140256"/>
              </a:xfrm>
              <a:custGeom>
                <a:avLst/>
                <a:gdLst/>
                <a:ahLst/>
                <a:cxnLst/>
                <a:rect l="l" t="t" r="r" b="b"/>
                <a:pathLst>
                  <a:path w="896460" h="1140256">
                    <a:moveTo>
                      <a:pt x="0" y="0"/>
                    </a:moveTo>
                    <a:lnTo>
                      <a:pt x="896460" y="0"/>
                    </a:lnTo>
                    <a:lnTo>
                      <a:pt x="896460" y="1140256"/>
                    </a:lnTo>
                    <a:lnTo>
                      <a:pt x="0" y="1140256"/>
                    </a:lnTo>
                    <a:close/>
                  </a:path>
                </a:pathLst>
              </a:custGeom>
              <a:solidFill>
                <a:srgbClr val="D6E1D1">
                  <a:alpha val="69804"/>
                </a:srgbClr>
              </a:solidFill>
            </p:spPr>
          </p:sp>
          <p:sp>
            <p:nvSpPr>
              <p:cNvPr id="6" name="TextBox 6"/>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7" name="TextBox 7"/>
            <p:cNvSpPr txBox="1"/>
            <p:nvPr/>
          </p:nvSpPr>
          <p:spPr>
            <a:xfrm>
              <a:off x="6149348" y="5274600"/>
              <a:ext cx="2211098" cy="17545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SemiBold Bold"/>
                </a:rPr>
                <a:t>Global Climate Change</a:t>
              </a:r>
            </a:p>
          </p:txBody>
        </p:sp>
        <p:sp>
          <p:nvSpPr>
            <p:cNvPr id="8" name="TextBox 8"/>
            <p:cNvSpPr txBox="1"/>
            <p:nvPr/>
          </p:nvSpPr>
          <p:spPr>
            <a:xfrm>
              <a:off x="5507225" y="8303260"/>
              <a:ext cx="3349090" cy="838200"/>
            </a:xfrm>
            <a:prstGeom prst="rect">
              <a:avLst/>
            </a:prstGeom>
          </p:spPr>
          <p:txBody>
            <a:bodyPr wrap="square" lIns="0" tIns="0" rIns="0" bIns="0" rtlCol="0" anchor="t">
              <a:spAutoFit/>
            </a:bodyPr>
            <a:lstStyle/>
            <a:p>
              <a:pPr marL="0" lvl="0" indent="0" algn="ctr">
                <a:lnSpc>
                  <a:spcPts val="3360"/>
                </a:lnSpc>
              </a:pPr>
              <a:r>
                <a:rPr lang="en-US" sz="2800" u="none" dirty="0">
                  <a:solidFill>
                    <a:srgbClr val="263036"/>
                  </a:solidFill>
                  <a:latin typeface="Open Sauce Light Italics"/>
                </a:rPr>
                <a:t>Global Climate</a:t>
              </a:r>
            </a:p>
            <a:p>
              <a:pPr marL="0" lvl="0" indent="0" algn="ctr">
                <a:lnSpc>
                  <a:spcPts val="3360"/>
                </a:lnSpc>
              </a:pPr>
              <a:r>
                <a:rPr lang="en-US" sz="2800" u="none" dirty="0">
                  <a:solidFill>
                    <a:srgbClr val="263036"/>
                  </a:solidFill>
                  <a:latin typeface="Open Sauce Light Italics"/>
                </a:rPr>
                <a:t> Change Attribution</a:t>
              </a:r>
            </a:p>
          </p:txBody>
        </p:sp>
        <p:grpSp>
          <p:nvGrpSpPr>
            <p:cNvPr id="9" name="Group 9"/>
            <p:cNvGrpSpPr/>
            <p:nvPr/>
          </p:nvGrpSpPr>
          <p:grpSpPr>
            <a:xfrm>
              <a:off x="4297348" y="3618810"/>
              <a:ext cx="4838260" cy="5639490"/>
              <a:chOff x="0" y="-591281"/>
              <a:chExt cx="1283320" cy="1495842"/>
            </a:xfrm>
          </p:grpSpPr>
          <p:sp>
            <p:nvSpPr>
              <p:cNvPr id="10" name="Freeform 10"/>
              <p:cNvSpPr/>
              <p:nvPr/>
            </p:nvSpPr>
            <p:spPr>
              <a:xfrm>
                <a:off x="266309" y="-591281"/>
                <a:ext cx="1017011" cy="1495842"/>
              </a:xfrm>
              <a:custGeom>
                <a:avLst/>
                <a:gdLst/>
                <a:ahLst/>
                <a:cxnLst/>
                <a:rect l="l" t="t" r="r" b="b"/>
                <a:pathLst>
                  <a:path w="1017011" h="1495842">
                    <a:moveTo>
                      <a:pt x="0" y="0"/>
                    </a:moveTo>
                    <a:lnTo>
                      <a:pt x="1017011" y="0"/>
                    </a:lnTo>
                    <a:lnTo>
                      <a:pt x="1017011" y="1495842"/>
                    </a:lnTo>
                    <a:lnTo>
                      <a:pt x="0" y="1495842"/>
                    </a:lnTo>
                    <a:close/>
                  </a:path>
                </a:pathLst>
              </a:custGeom>
              <a:solidFill>
                <a:srgbClr val="000000">
                  <a:alpha val="0"/>
                </a:srgbClr>
              </a:solidFill>
              <a:ln w="47625">
                <a:solidFill>
                  <a:srgbClr val="263036"/>
                </a:solidFill>
              </a:ln>
            </p:spPr>
            <p:txBody>
              <a:bodyPr/>
              <a:lstStyle/>
              <a:p>
                <a:endParaRPr lang="en-US" dirty="0"/>
              </a:p>
            </p:txBody>
          </p:sp>
          <p:sp>
            <p:nvSpPr>
              <p:cNvPr id="11" name="TextBox 11"/>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grpSp>
          <p:nvGrpSpPr>
            <p:cNvPr id="12" name="Group 12"/>
            <p:cNvGrpSpPr/>
            <p:nvPr/>
          </p:nvGrpSpPr>
          <p:grpSpPr>
            <a:xfrm>
              <a:off x="870744" y="3618810"/>
              <a:ext cx="3834245" cy="5639490"/>
              <a:chOff x="0" y="0"/>
              <a:chExt cx="1017011" cy="1495842"/>
            </a:xfrm>
          </p:grpSpPr>
          <p:sp>
            <p:nvSpPr>
              <p:cNvPr id="13" name="Freeform 13"/>
              <p:cNvSpPr/>
              <p:nvPr/>
            </p:nvSpPr>
            <p:spPr>
              <a:xfrm>
                <a:off x="0" y="0"/>
                <a:ext cx="1017011" cy="1495842"/>
              </a:xfrm>
              <a:custGeom>
                <a:avLst/>
                <a:gdLst/>
                <a:ahLst/>
                <a:cxnLst/>
                <a:rect l="l" t="t" r="r" b="b"/>
                <a:pathLst>
                  <a:path w="1017011" h="1495842">
                    <a:moveTo>
                      <a:pt x="0" y="0"/>
                    </a:moveTo>
                    <a:lnTo>
                      <a:pt x="1017011" y="0"/>
                    </a:lnTo>
                    <a:lnTo>
                      <a:pt x="1017011" y="1495842"/>
                    </a:lnTo>
                    <a:lnTo>
                      <a:pt x="0" y="1495842"/>
                    </a:lnTo>
                    <a:close/>
                  </a:path>
                </a:pathLst>
              </a:custGeom>
              <a:solidFill>
                <a:srgbClr val="000000">
                  <a:alpha val="0"/>
                </a:srgbClr>
              </a:solidFill>
              <a:ln w="47625">
                <a:solidFill>
                  <a:srgbClr val="263036"/>
                </a:solidFill>
              </a:ln>
            </p:spPr>
          </p:sp>
          <p:sp>
            <p:nvSpPr>
              <p:cNvPr id="14" name="TextBox 14"/>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sp>
          <p:nvSpPr>
            <p:cNvPr id="15" name="Freeform 15"/>
            <p:cNvSpPr/>
            <p:nvPr/>
          </p:nvSpPr>
          <p:spPr>
            <a:xfrm>
              <a:off x="1093842" y="3831436"/>
              <a:ext cx="3388048" cy="4369954"/>
            </a:xfrm>
            <a:custGeom>
              <a:avLst/>
              <a:gdLst/>
              <a:ahLst/>
              <a:cxnLst/>
              <a:rect l="l" t="t" r="r" b="b"/>
              <a:pathLst>
                <a:path w="3388048" h="4369954">
                  <a:moveTo>
                    <a:pt x="0" y="0"/>
                  </a:moveTo>
                  <a:lnTo>
                    <a:pt x="3388049" y="0"/>
                  </a:lnTo>
                  <a:lnTo>
                    <a:pt x="3388049" y="4369955"/>
                  </a:lnTo>
                  <a:lnTo>
                    <a:pt x="0" y="4369955"/>
                  </a:lnTo>
                  <a:lnTo>
                    <a:pt x="0" y="0"/>
                  </a:lnTo>
                  <a:close/>
                </a:path>
              </a:pathLst>
            </a:custGeom>
            <a:blipFill>
              <a:blip r:embed="rId4"/>
              <a:stretch>
                <a:fillRect l="-105630" t="-22151" r="-31736"/>
              </a:stretch>
            </a:blipFill>
          </p:spPr>
        </p:sp>
        <p:grpSp>
          <p:nvGrpSpPr>
            <p:cNvPr id="16" name="Group 16"/>
            <p:cNvGrpSpPr/>
            <p:nvPr/>
          </p:nvGrpSpPr>
          <p:grpSpPr>
            <a:xfrm>
              <a:off x="1093842" y="3831436"/>
              <a:ext cx="3388048" cy="4369954"/>
              <a:chOff x="0" y="0"/>
              <a:chExt cx="892325" cy="1150935"/>
            </a:xfrm>
          </p:grpSpPr>
          <p:sp>
            <p:nvSpPr>
              <p:cNvPr id="17" name="Freeform 17"/>
              <p:cNvSpPr/>
              <p:nvPr/>
            </p:nvSpPr>
            <p:spPr>
              <a:xfrm>
                <a:off x="0" y="0"/>
                <a:ext cx="892325" cy="1150934"/>
              </a:xfrm>
              <a:custGeom>
                <a:avLst/>
                <a:gdLst/>
                <a:ahLst/>
                <a:cxnLst/>
                <a:rect l="l" t="t" r="r" b="b"/>
                <a:pathLst>
                  <a:path w="892325" h="1150934">
                    <a:moveTo>
                      <a:pt x="0" y="0"/>
                    </a:moveTo>
                    <a:lnTo>
                      <a:pt x="892325" y="0"/>
                    </a:lnTo>
                    <a:lnTo>
                      <a:pt x="892325" y="1150934"/>
                    </a:lnTo>
                    <a:lnTo>
                      <a:pt x="0" y="1150934"/>
                    </a:lnTo>
                    <a:close/>
                  </a:path>
                </a:pathLst>
              </a:custGeom>
              <a:solidFill>
                <a:srgbClr val="D6E1D1">
                  <a:alpha val="74902"/>
                </a:srgbClr>
              </a:solidFill>
            </p:spPr>
          </p:sp>
          <p:sp>
            <p:nvSpPr>
              <p:cNvPr id="18" name="TextBox 18"/>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9" name="TextBox 19"/>
            <p:cNvSpPr txBox="1"/>
            <p:nvPr/>
          </p:nvSpPr>
          <p:spPr>
            <a:xfrm>
              <a:off x="1231694" y="5715424"/>
              <a:ext cx="3145605" cy="57340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263036"/>
                  </a:solidFill>
                  <a:latin typeface="Open Sauce SemiBold Bold"/>
                </a:rPr>
                <a:t>Source </a:t>
              </a:r>
            </a:p>
          </p:txBody>
        </p:sp>
        <p:sp>
          <p:nvSpPr>
            <p:cNvPr id="20" name="TextBox 20"/>
            <p:cNvSpPr txBox="1"/>
            <p:nvPr/>
          </p:nvSpPr>
          <p:spPr>
            <a:xfrm>
              <a:off x="1218524" y="8453120"/>
              <a:ext cx="3138686" cy="481330"/>
            </a:xfrm>
            <a:prstGeom prst="rect">
              <a:avLst/>
            </a:prstGeom>
          </p:spPr>
          <p:txBody>
            <a:bodyPr lIns="0" tIns="0" rIns="0" bIns="0" rtlCol="0" anchor="t">
              <a:spAutoFit/>
            </a:bodyPr>
            <a:lstStyle/>
            <a:p>
              <a:pPr algn="ctr">
                <a:lnSpc>
                  <a:spcPts val="3920"/>
                </a:lnSpc>
              </a:pPr>
              <a:r>
                <a:rPr lang="en-US" sz="2800">
                  <a:solidFill>
                    <a:srgbClr val="263036"/>
                  </a:solidFill>
                  <a:latin typeface="Open Sauce Light Italics"/>
                </a:rPr>
                <a:t>Source Attribution</a:t>
              </a:r>
            </a:p>
          </p:txBody>
        </p:sp>
        <p:sp>
          <p:nvSpPr>
            <p:cNvPr id="21" name="Freeform 21"/>
            <p:cNvSpPr/>
            <p:nvPr/>
          </p:nvSpPr>
          <p:spPr>
            <a:xfrm>
              <a:off x="9989948" y="3855231"/>
              <a:ext cx="3420689" cy="4320703"/>
            </a:xfrm>
            <a:custGeom>
              <a:avLst/>
              <a:gdLst/>
              <a:ahLst/>
              <a:cxnLst/>
              <a:rect l="l" t="t" r="r" b="b"/>
              <a:pathLst>
                <a:path w="3420689" h="4320703">
                  <a:moveTo>
                    <a:pt x="0" y="0"/>
                  </a:moveTo>
                  <a:lnTo>
                    <a:pt x="3420689" y="0"/>
                  </a:lnTo>
                  <a:lnTo>
                    <a:pt x="3420689" y="4320703"/>
                  </a:lnTo>
                  <a:lnTo>
                    <a:pt x="0" y="4320703"/>
                  </a:lnTo>
                  <a:lnTo>
                    <a:pt x="0" y="0"/>
                  </a:lnTo>
                  <a:close/>
                </a:path>
              </a:pathLst>
            </a:custGeom>
            <a:blipFill>
              <a:blip r:embed="rId5"/>
              <a:stretch>
                <a:fillRect l="-66263" t="-384" r="-6638" b="-2279"/>
              </a:stretch>
            </a:blipFill>
          </p:spPr>
        </p:sp>
        <p:sp>
          <p:nvSpPr>
            <p:cNvPr id="22" name="Freeform 22"/>
            <p:cNvSpPr/>
            <p:nvPr/>
          </p:nvSpPr>
          <p:spPr>
            <a:xfrm>
              <a:off x="13953562" y="3855231"/>
              <a:ext cx="3420689" cy="4320703"/>
            </a:xfrm>
            <a:custGeom>
              <a:avLst/>
              <a:gdLst/>
              <a:ahLst/>
              <a:cxnLst/>
              <a:rect l="l" t="t" r="r" b="b"/>
              <a:pathLst>
                <a:path w="3420689" h="4320703">
                  <a:moveTo>
                    <a:pt x="0" y="0"/>
                  </a:moveTo>
                  <a:lnTo>
                    <a:pt x="3420690" y="0"/>
                  </a:lnTo>
                  <a:lnTo>
                    <a:pt x="3420690" y="4320703"/>
                  </a:lnTo>
                  <a:lnTo>
                    <a:pt x="0" y="4320703"/>
                  </a:lnTo>
                  <a:lnTo>
                    <a:pt x="0" y="0"/>
                  </a:lnTo>
                  <a:close/>
                </a:path>
              </a:pathLst>
            </a:custGeom>
            <a:blipFill>
              <a:blip r:embed="rId6"/>
              <a:stretch>
                <a:fillRect l="-563" r="-93343" b="-2279"/>
              </a:stretch>
            </a:blipFill>
          </p:spPr>
        </p:sp>
        <p:grpSp>
          <p:nvGrpSpPr>
            <p:cNvPr id="23" name="Group 23"/>
            <p:cNvGrpSpPr/>
            <p:nvPr/>
          </p:nvGrpSpPr>
          <p:grpSpPr>
            <a:xfrm>
              <a:off x="9989948" y="3855231"/>
              <a:ext cx="3436849" cy="4320703"/>
              <a:chOff x="0" y="0"/>
              <a:chExt cx="905178" cy="1137963"/>
            </a:xfrm>
          </p:grpSpPr>
          <p:sp>
            <p:nvSpPr>
              <p:cNvPr id="24" name="Freeform 24"/>
              <p:cNvSpPr/>
              <p:nvPr/>
            </p:nvSpPr>
            <p:spPr>
              <a:xfrm>
                <a:off x="0" y="0"/>
                <a:ext cx="905178" cy="1137963"/>
              </a:xfrm>
              <a:custGeom>
                <a:avLst/>
                <a:gdLst/>
                <a:ahLst/>
                <a:cxnLst/>
                <a:rect l="l" t="t" r="r" b="b"/>
                <a:pathLst>
                  <a:path w="905178" h="1137963">
                    <a:moveTo>
                      <a:pt x="0" y="0"/>
                    </a:moveTo>
                    <a:lnTo>
                      <a:pt x="905178" y="0"/>
                    </a:lnTo>
                    <a:lnTo>
                      <a:pt x="905178" y="1137963"/>
                    </a:lnTo>
                    <a:lnTo>
                      <a:pt x="0" y="1137963"/>
                    </a:lnTo>
                    <a:close/>
                  </a:path>
                </a:pathLst>
              </a:custGeom>
              <a:solidFill>
                <a:srgbClr val="D6E1D1">
                  <a:alpha val="60000"/>
                </a:srgbClr>
              </a:solidFill>
            </p:spPr>
          </p:sp>
          <p:sp>
            <p:nvSpPr>
              <p:cNvPr id="25" name="TextBox 25"/>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26" name="TextBox 26"/>
            <p:cNvSpPr txBox="1"/>
            <p:nvPr/>
          </p:nvSpPr>
          <p:spPr>
            <a:xfrm>
              <a:off x="10689459" y="5493194"/>
              <a:ext cx="2104032" cy="116395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SemiBold Bold"/>
                </a:rPr>
                <a:t>Physical Impacts</a:t>
              </a:r>
            </a:p>
          </p:txBody>
        </p:sp>
        <p:grpSp>
          <p:nvGrpSpPr>
            <p:cNvPr id="27" name="Group 27"/>
            <p:cNvGrpSpPr/>
            <p:nvPr/>
          </p:nvGrpSpPr>
          <p:grpSpPr>
            <a:xfrm>
              <a:off x="13953562" y="3855231"/>
              <a:ext cx="3420689" cy="4320703"/>
              <a:chOff x="0" y="0"/>
              <a:chExt cx="900922" cy="1137963"/>
            </a:xfrm>
          </p:grpSpPr>
          <p:sp>
            <p:nvSpPr>
              <p:cNvPr id="28" name="Freeform 28"/>
              <p:cNvSpPr/>
              <p:nvPr/>
            </p:nvSpPr>
            <p:spPr>
              <a:xfrm>
                <a:off x="0" y="0"/>
                <a:ext cx="900922" cy="1137963"/>
              </a:xfrm>
              <a:custGeom>
                <a:avLst/>
                <a:gdLst/>
                <a:ahLst/>
                <a:cxnLst/>
                <a:rect l="l" t="t" r="r" b="b"/>
                <a:pathLst>
                  <a:path w="900922" h="1137963">
                    <a:moveTo>
                      <a:pt x="0" y="0"/>
                    </a:moveTo>
                    <a:lnTo>
                      <a:pt x="900922" y="0"/>
                    </a:lnTo>
                    <a:lnTo>
                      <a:pt x="900922" y="1137963"/>
                    </a:lnTo>
                    <a:lnTo>
                      <a:pt x="0" y="1137963"/>
                    </a:lnTo>
                    <a:close/>
                  </a:path>
                </a:pathLst>
              </a:custGeom>
              <a:solidFill>
                <a:srgbClr val="D6E1D1">
                  <a:alpha val="60000"/>
                </a:srgbClr>
              </a:solidFill>
            </p:spPr>
          </p:sp>
          <p:sp>
            <p:nvSpPr>
              <p:cNvPr id="29" name="TextBox 2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30" name="TextBox 30"/>
            <p:cNvSpPr txBox="1"/>
            <p:nvPr/>
          </p:nvSpPr>
          <p:spPr>
            <a:xfrm>
              <a:off x="14896001" y="5788469"/>
              <a:ext cx="1519653" cy="5734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SemiBold Bold"/>
                </a:rPr>
                <a:t>Harm</a:t>
              </a:r>
            </a:p>
          </p:txBody>
        </p:sp>
        <p:sp>
          <p:nvSpPr>
            <p:cNvPr id="31" name="TextBox 31"/>
            <p:cNvSpPr txBox="1"/>
            <p:nvPr/>
          </p:nvSpPr>
          <p:spPr>
            <a:xfrm>
              <a:off x="12001325" y="8303260"/>
              <a:ext cx="3436849" cy="838200"/>
            </a:xfrm>
            <a:prstGeom prst="rect">
              <a:avLst/>
            </a:prstGeom>
          </p:spPr>
          <p:txBody>
            <a:bodyPr wrap="square" lIns="0" tIns="0" rIns="0" bIns="0" rtlCol="0" anchor="t">
              <a:spAutoFit/>
            </a:bodyPr>
            <a:lstStyle/>
            <a:p>
              <a:pPr marL="0" lvl="0" indent="0" algn="ctr">
                <a:lnSpc>
                  <a:spcPts val="3360"/>
                </a:lnSpc>
              </a:pPr>
              <a:r>
                <a:rPr lang="en-US" sz="2800" u="none" spc="156" dirty="0">
                  <a:solidFill>
                    <a:srgbClr val="263036"/>
                  </a:solidFill>
                  <a:latin typeface="Open Sauce Light Italics"/>
                </a:rPr>
                <a:t>Impact Attribution</a:t>
              </a:r>
            </a:p>
            <a:p>
              <a:pPr marL="0" lvl="0" indent="0" algn="ctr">
                <a:lnSpc>
                  <a:spcPts val="3360"/>
                </a:lnSpc>
              </a:pPr>
              <a:r>
                <a:rPr lang="en-US" sz="2800" u="none" spc="156" dirty="0">
                  <a:solidFill>
                    <a:srgbClr val="263036"/>
                  </a:solidFill>
                  <a:latin typeface="Open Sauce Light Italics"/>
                </a:rPr>
                <a:t>Event Attribution</a:t>
              </a:r>
            </a:p>
          </p:txBody>
        </p:sp>
        <p:grpSp>
          <p:nvGrpSpPr>
            <p:cNvPr id="32" name="Group 32"/>
            <p:cNvGrpSpPr/>
            <p:nvPr/>
          </p:nvGrpSpPr>
          <p:grpSpPr>
            <a:xfrm>
              <a:off x="9739384" y="3613717"/>
              <a:ext cx="7834877" cy="5639490"/>
              <a:chOff x="-92200" y="-673788"/>
              <a:chExt cx="2078156" cy="1495842"/>
            </a:xfrm>
          </p:grpSpPr>
          <p:sp>
            <p:nvSpPr>
              <p:cNvPr id="33" name="Freeform 33"/>
              <p:cNvSpPr/>
              <p:nvPr/>
            </p:nvSpPr>
            <p:spPr>
              <a:xfrm>
                <a:off x="-92200" y="-673788"/>
                <a:ext cx="2078156" cy="1495842"/>
              </a:xfrm>
              <a:custGeom>
                <a:avLst/>
                <a:gdLst/>
                <a:ahLst/>
                <a:cxnLst/>
                <a:rect l="l" t="t" r="r" b="b"/>
                <a:pathLst>
                  <a:path w="2078156" h="1495842">
                    <a:moveTo>
                      <a:pt x="0" y="0"/>
                    </a:moveTo>
                    <a:lnTo>
                      <a:pt x="2078156" y="0"/>
                    </a:lnTo>
                    <a:lnTo>
                      <a:pt x="2078156" y="1495842"/>
                    </a:lnTo>
                    <a:lnTo>
                      <a:pt x="0" y="1495842"/>
                    </a:lnTo>
                    <a:close/>
                  </a:path>
                </a:pathLst>
              </a:custGeom>
              <a:solidFill>
                <a:srgbClr val="000000">
                  <a:alpha val="0"/>
                </a:srgbClr>
              </a:solidFill>
              <a:ln w="47625">
                <a:solidFill>
                  <a:srgbClr val="263036"/>
                </a:solidFill>
              </a:ln>
            </p:spPr>
          </p:sp>
          <p:sp>
            <p:nvSpPr>
              <p:cNvPr id="34" name="TextBox 34"/>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grpSp>
      <p:sp>
        <p:nvSpPr>
          <p:cNvPr id="35" name="TextBox 35"/>
          <p:cNvSpPr txBox="1">
            <a:spLocks noGrp="1" noRot="1" noMove="1" noResize="1" noEditPoints="1" noAdjustHandles="1" noChangeArrowheads="1" noChangeShapeType="1"/>
          </p:cNvSpPr>
          <p:nvPr/>
        </p:nvSpPr>
        <p:spPr>
          <a:xfrm>
            <a:off x="9743072" y="10000156"/>
            <a:ext cx="8420982" cy="200025"/>
          </a:xfrm>
          <a:prstGeom prst="rect">
            <a:avLst/>
          </a:prstGeom>
        </p:spPr>
        <p:txBody>
          <a:bodyPr lIns="0" tIns="0" rIns="0" bIns="0" rtlCol="0" anchor="t">
            <a:spAutoFit/>
          </a:bodyPr>
          <a:lstStyle/>
          <a:p>
            <a:pPr marL="0" lvl="0" indent="0" algn="r">
              <a:lnSpc>
                <a:spcPts val="1500"/>
              </a:lnSpc>
            </a:pPr>
            <a:r>
              <a:rPr lang="en-US" sz="1500" dirty="0">
                <a:solidFill>
                  <a:srgbClr val="61696B"/>
                </a:solidFill>
                <a:latin typeface="Open Sauce Italics"/>
              </a:rPr>
              <a:t>Source: climateattribution.org</a:t>
            </a:r>
          </a:p>
        </p:txBody>
      </p:sp>
      <p:grpSp>
        <p:nvGrpSpPr>
          <p:cNvPr id="36" name="Group 36"/>
          <p:cNvGrpSpPr/>
          <p:nvPr/>
        </p:nvGrpSpPr>
        <p:grpSpPr>
          <a:xfrm>
            <a:off x="228439" y="294155"/>
            <a:ext cx="13491311" cy="448022"/>
            <a:chOff x="0" y="0"/>
            <a:chExt cx="17988415" cy="597362"/>
          </a:xfrm>
        </p:grpSpPr>
        <p:sp>
          <p:nvSpPr>
            <p:cNvPr id="37" name="TextBox 37"/>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38" name="Group 38"/>
            <p:cNvGrpSpPr/>
            <p:nvPr/>
          </p:nvGrpSpPr>
          <p:grpSpPr>
            <a:xfrm>
              <a:off x="68613" y="0"/>
              <a:ext cx="589723" cy="597362"/>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40" name="TextBox 40"/>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237194" y="-1"/>
            <a:ext cx="19264015" cy="10422111"/>
            <a:chOff x="1230669" y="1701620"/>
            <a:chExt cx="25685353" cy="13896148"/>
          </a:xfrm>
        </p:grpSpPr>
        <p:pic>
          <p:nvPicPr>
            <p:cNvPr id="3" name="Picture 3"/>
            <p:cNvPicPr>
              <a:picLocks noChangeAspect="1"/>
            </p:cNvPicPr>
            <p:nvPr/>
          </p:nvPicPr>
          <p:blipFill rotWithShape="1">
            <a:blip r:embed="rId3"/>
            <a:srcRect l="12677" t="9269" r="20689" b="15038"/>
            <a:stretch/>
          </p:blipFill>
          <p:spPr>
            <a:xfrm>
              <a:off x="1230669" y="1701620"/>
              <a:ext cx="25685353" cy="13896148"/>
            </a:xfrm>
            <a:prstGeom prst="rect">
              <a:avLst/>
            </a:prstGeom>
          </p:spPr>
        </p:pic>
      </p:grpSp>
      <p:grpSp>
        <p:nvGrpSpPr>
          <p:cNvPr id="4" name="Group 4"/>
          <p:cNvGrpSpPr/>
          <p:nvPr/>
        </p:nvGrpSpPr>
        <p:grpSpPr>
          <a:xfrm>
            <a:off x="-237194" y="0"/>
            <a:ext cx="19264015" cy="10422111"/>
            <a:chOff x="0" y="0"/>
            <a:chExt cx="5073650" cy="2744918"/>
          </a:xfrm>
        </p:grpSpPr>
        <p:sp>
          <p:nvSpPr>
            <p:cNvPr id="5" name="Freeform 5"/>
            <p:cNvSpPr/>
            <p:nvPr/>
          </p:nvSpPr>
          <p:spPr>
            <a:xfrm>
              <a:off x="0" y="0"/>
              <a:ext cx="5073650" cy="2744918"/>
            </a:xfrm>
            <a:custGeom>
              <a:avLst/>
              <a:gdLst/>
              <a:ahLst/>
              <a:cxnLst/>
              <a:rect l="l" t="t" r="r" b="b"/>
              <a:pathLst>
                <a:path w="5073650" h="2744918">
                  <a:moveTo>
                    <a:pt x="0" y="0"/>
                  </a:moveTo>
                  <a:lnTo>
                    <a:pt x="5073650" y="0"/>
                  </a:lnTo>
                  <a:lnTo>
                    <a:pt x="5073650" y="2744918"/>
                  </a:lnTo>
                  <a:lnTo>
                    <a:pt x="0" y="2744918"/>
                  </a:lnTo>
                  <a:close/>
                </a:path>
              </a:pathLst>
            </a:custGeom>
            <a:solidFill>
              <a:srgbClr val="263036">
                <a:alpha val="71765"/>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8108950"/>
            <a:ext cx="14817801"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CLIMATE SOLUTIONS</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179501" cy="10208813"/>
            <a:chOff x="0" y="0"/>
            <a:chExt cx="2154272" cy="2727061"/>
          </a:xfrm>
        </p:grpSpPr>
        <p:sp>
          <p:nvSpPr>
            <p:cNvPr id="3" name="Freeform 3"/>
            <p:cNvSpPr/>
            <p:nvPr/>
          </p:nvSpPr>
          <p:spPr>
            <a:xfrm>
              <a:off x="0" y="0"/>
              <a:ext cx="2154272" cy="2727061"/>
            </a:xfrm>
            <a:custGeom>
              <a:avLst/>
              <a:gdLst/>
              <a:ahLst/>
              <a:cxnLst/>
              <a:rect l="l" t="t" r="r" b="b"/>
              <a:pathLst>
                <a:path w="2154272" h="2727061">
                  <a:moveTo>
                    <a:pt x="0" y="0"/>
                  </a:moveTo>
                  <a:lnTo>
                    <a:pt x="2154272" y="0"/>
                  </a:lnTo>
                  <a:lnTo>
                    <a:pt x="2154272" y="2727061"/>
                  </a:lnTo>
                  <a:lnTo>
                    <a:pt x="0" y="2727061"/>
                  </a:lnTo>
                  <a:close/>
                </a:path>
              </a:pathLst>
            </a:custGeom>
            <a:solidFill>
              <a:srgbClr val="435159"/>
            </a:solidFill>
          </p:spPr>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5" name="Group 5"/>
          <p:cNvGrpSpPr/>
          <p:nvPr/>
        </p:nvGrpSpPr>
        <p:grpSpPr>
          <a:xfrm>
            <a:off x="203040" y="250479"/>
            <a:ext cx="13442315" cy="448022"/>
            <a:chOff x="0" y="0"/>
            <a:chExt cx="17923086" cy="597362"/>
          </a:xfrm>
        </p:grpSpPr>
        <p:sp>
          <p:nvSpPr>
            <p:cNvPr id="6" name="TextBox 6"/>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CLIMATE SOLUTIONS</a:t>
              </a:r>
            </a:p>
          </p:txBody>
        </p:sp>
        <p:grpSp>
          <p:nvGrpSpPr>
            <p:cNvPr id="7" name="Group 7"/>
            <p:cNvGrpSpPr/>
            <p:nvPr/>
          </p:nvGrpSpPr>
          <p:grpSpPr>
            <a:xfrm>
              <a:off x="68613" y="0"/>
              <a:ext cx="589723" cy="59736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9" name="TextBox 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3</a:t>
              </a:r>
            </a:p>
          </p:txBody>
        </p:sp>
      </p:grpSp>
      <p:sp>
        <p:nvSpPr>
          <p:cNvPr id="10" name="Freeform 10"/>
          <p:cNvSpPr/>
          <p:nvPr/>
        </p:nvSpPr>
        <p:spPr>
          <a:xfrm>
            <a:off x="1028700" y="4946970"/>
            <a:ext cx="4306405" cy="5208270"/>
          </a:xfrm>
          <a:custGeom>
            <a:avLst/>
            <a:gdLst/>
            <a:ahLst/>
            <a:cxnLst/>
            <a:rect l="l" t="t" r="r" b="b"/>
            <a:pathLst>
              <a:path w="4306405" h="5208270">
                <a:moveTo>
                  <a:pt x="0" y="0"/>
                </a:moveTo>
                <a:lnTo>
                  <a:pt x="4306405" y="0"/>
                </a:lnTo>
                <a:lnTo>
                  <a:pt x="4306405" y="5208270"/>
                </a:lnTo>
                <a:lnTo>
                  <a:pt x="0" y="5208270"/>
                </a:lnTo>
                <a:lnTo>
                  <a:pt x="0" y="0"/>
                </a:lnTo>
                <a:close/>
              </a:path>
            </a:pathLst>
          </a:custGeom>
          <a:blipFill>
            <a:blip r:embed="rId3"/>
            <a:stretch>
              <a:fillRect/>
            </a:stretch>
          </a:blipFill>
        </p:spPr>
      </p:sp>
      <p:sp>
        <p:nvSpPr>
          <p:cNvPr id="11" name="TextBox 11"/>
          <p:cNvSpPr txBox="1"/>
          <p:nvPr/>
        </p:nvSpPr>
        <p:spPr>
          <a:xfrm>
            <a:off x="1028700" y="1104900"/>
            <a:ext cx="9037554" cy="3859530"/>
          </a:xfrm>
          <a:prstGeom prst="rect">
            <a:avLst/>
          </a:prstGeom>
        </p:spPr>
        <p:txBody>
          <a:bodyPr lIns="0" tIns="0" rIns="0" bIns="0" rtlCol="0" anchor="t">
            <a:spAutoFit/>
          </a:bodyPr>
          <a:lstStyle/>
          <a:p>
            <a:pPr>
              <a:lnSpc>
                <a:spcPts val="7590"/>
              </a:lnSpc>
            </a:pPr>
            <a:r>
              <a:rPr lang="en-US" sz="6900">
                <a:solidFill>
                  <a:srgbClr val="B2D235"/>
                </a:solidFill>
                <a:latin typeface="Open Sauce SemiBold Bold"/>
              </a:rPr>
              <a:t>NET ZERO EMISSIONS </a:t>
            </a:r>
          </a:p>
          <a:p>
            <a:pPr marL="0" lvl="0" indent="0" algn="l">
              <a:lnSpc>
                <a:spcPts val="7590"/>
              </a:lnSpc>
            </a:pPr>
            <a:r>
              <a:rPr lang="en-US" sz="6900">
                <a:solidFill>
                  <a:srgbClr val="B2D235"/>
                </a:solidFill>
                <a:latin typeface="Open Sauce SemiBold Bold"/>
              </a:rPr>
              <a:t>BY 2050 IS POSSIBLE</a:t>
            </a:r>
          </a:p>
        </p:txBody>
      </p:sp>
      <p:sp>
        <p:nvSpPr>
          <p:cNvPr id="13" name="TextBox 13"/>
          <p:cNvSpPr txBox="1">
            <a:spLocks noGrp="1" noRot="1" noMove="1" noResize="1" noEditPoints="1" noAdjustHandles="1" noChangeArrowheads="1" noChangeShapeType="1"/>
          </p:cNvSpPr>
          <p:nvPr/>
        </p:nvSpPr>
        <p:spPr>
          <a:xfrm>
            <a:off x="8213028" y="10008788"/>
            <a:ext cx="10074972" cy="200025"/>
          </a:xfrm>
          <a:prstGeom prst="rect">
            <a:avLst/>
          </a:prstGeom>
        </p:spPr>
        <p:txBody>
          <a:bodyPr lIns="0" tIns="0" rIns="0" bIns="0" rtlCol="0" anchor="t">
            <a:spAutoFit/>
          </a:bodyPr>
          <a:lstStyle/>
          <a:p>
            <a:pPr>
              <a:lnSpc>
                <a:spcPts val="150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Eng'g and Med, Accelerating Decarbonization of the U.S. Energy System 58 (2021)</a:t>
            </a:r>
          </a:p>
        </p:txBody>
      </p:sp>
      <p:sp>
        <p:nvSpPr>
          <p:cNvPr id="14" name="TextBox 14"/>
          <p:cNvSpPr txBox="1"/>
          <p:nvPr/>
        </p:nvSpPr>
        <p:spPr>
          <a:xfrm>
            <a:off x="8804596" y="6987542"/>
            <a:ext cx="8454704" cy="438151"/>
          </a:xfrm>
          <a:prstGeom prst="rect">
            <a:avLst/>
          </a:prstGeom>
        </p:spPr>
        <p:txBody>
          <a:bodyPr lIns="0" tIns="0" rIns="0" bIns="0" rtlCol="0" anchor="t">
            <a:spAutoFit/>
          </a:bodyPr>
          <a:lstStyle/>
          <a:p>
            <a:pPr>
              <a:lnSpc>
                <a:spcPts val="3300"/>
              </a:lnSpc>
            </a:pPr>
            <a:r>
              <a:rPr lang="en-US" sz="3000" dirty="0">
                <a:solidFill>
                  <a:srgbClr val="FFFFFF"/>
                </a:solidFill>
                <a:latin typeface="Open Sauce SemiBold"/>
              </a:rPr>
              <a:t>One pathway to net-zero emissions by 2050:</a:t>
            </a:r>
          </a:p>
        </p:txBody>
      </p:sp>
      <p:sp>
        <p:nvSpPr>
          <p:cNvPr id="15" name="TextBox 15"/>
          <p:cNvSpPr txBox="1"/>
          <p:nvPr/>
        </p:nvSpPr>
        <p:spPr>
          <a:xfrm>
            <a:off x="8678724" y="7551105"/>
            <a:ext cx="8804596" cy="2095500"/>
          </a:xfrm>
          <a:prstGeom prst="rect">
            <a:avLst/>
          </a:prstGeom>
        </p:spPr>
        <p:txBody>
          <a:bodyPr lIns="0" tIns="0" rIns="0" bIns="0" rtlCol="0" anchor="t">
            <a:spAutoFit/>
          </a:bodyPr>
          <a:lstStyle/>
          <a:p>
            <a:pPr marL="604524" lvl="1" indent="-302262">
              <a:lnSpc>
                <a:spcPts val="3360"/>
              </a:lnSpc>
              <a:buFont typeface="Arial"/>
              <a:buChar char="•"/>
            </a:pPr>
            <a:r>
              <a:rPr lang="en-US" sz="2800" spc="3" dirty="0">
                <a:solidFill>
                  <a:srgbClr val="FFFFFF"/>
                </a:solidFill>
                <a:latin typeface="Open Sauce SemiBold"/>
              </a:rPr>
              <a:t>Deep reduction in carbon dioxide emissions</a:t>
            </a:r>
          </a:p>
          <a:p>
            <a:pPr marL="604524" lvl="1" indent="-302262">
              <a:lnSpc>
                <a:spcPts val="3360"/>
              </a:lnSpc>
              <a:buFont typeface="Arial"/>
              <a:buChar char="•"/>
            </a:pPr>
            <a:r>
              <a:rPr lang="en-US" sz="2800" spc="3" dirty="0">
                <a:solidFill>
                  <a:srgbClr val="FFFFFF"/>
                </a:solidFill>
                <a:latin typeface="Open Sauce SemiBold"/>
              </a:rPr>
              <a:t>Moderate declines in non-carbon dioxide greenhouse gas emissions</a:t>
            </a:r>
          </a:p>
          <a:p>
            <a:pPr marL="604524" lvl="1" indent="-302262">
              <a:lnSpc>
                <a:spcPts val="3360"/>
              </a:lnSpc>
              <a:buFont typeface="Arial"/>
              <a:buChar char="•"/>
            </a:pPr>
            <a:r>
              <a:rPr lang="en-US" sz="2800" spc="3" dirty="0">
                <a:solidFill>
                  <a:srgbClr val="FFFFFF"/>
                </a:solidFill>
                <a:latin typeface="Open Sauce SemiBold"/>
              </a:rPr>
              <a:t>Expansion of land carbon sinks</a:t>
            </a:r>
          </a:p>
          <a:p>
            <a:pPr marL="604524" lvl="1" indent="-302262">
              <a:lnSpc>
                <a:spcPts val="3360"/>
              </a:lnSpc>
              <a:buFont typeface="Arial"/>
              <a:buChar char="•"/>
            </a:pPr>
            <a:r>
              <a:rPr lang="en-US" sz="2800" spc="3" dirty="0">
                <a:solidFill>
                  <a:srgbClr val="FFFFFF"/>
                </a:solidFill>
                <a:latin typeface="Open Sauce SemiBold"/>
              </a:rPr>
              <a:t>Expansion of negative emissions technologies</a:t>
            </a:r>
          </a:p>
        </p:txBody>
      </p:sp>
      <p:grpSp>
        <p:nvGrpSpPr>
          <p:cNvPr id="17" name="Group 16">
            <a:extLst>
              <a:ext uri="{FF2B5EF4-FFF2-40B4-BE49-F238E27FC236}">
                <a16:creationId xmlns:a16="http://schemas.microsoft.com/office/drawing/2014/main" id="{241C177C-32E4-6914-DC6D-AA00C1CC403D}"/>
              </a:ext>
            </a:extLst>
          </p:cNvPr>
          <p:cNvGrpSpPr/>
          <p:nvPr/>
        </p:nvGrpSpPr>
        <p:grpSpPr>
          <a:xfrm>
            <a:off x="8804596" y="394017"/>
            <a:ext cx="8552853" cy="6364924"/>
            <a:chOff x="8804596" y="394017"/>
            <a:chExt cx="8552853" cy="6364924"/>
          </a:xfrm>
        </p:grpSpPr>
        <p:sp>
          <p:nvSpPr>
            <p:cNvPr id="12" name="Freeform 12"/>
            <p:cNvSpPr/>
            <p:nvPr/>
          </p:nvSpPr>
          <p:spPr>
            <a:xfrm>
              <a:off x="8804596" y="1237300"/>
              <a:ext cx="8552853" cy="5521641"/>
            </a:xfrm>
            <a:custGeom>
              <a:avLst/>
              <a:gdLst/>
              <a:ahLst/>
              <a:cxnLst/>
              <a:rect l="l" t="t" r="r" b="b"/>
              <a:pathLst>
                <a:path w="8552853" h="5521641">
                  <a:moveTo>
                    <a:pt x="0" y="0"/>
                  </a:moveTo>
                  <a:lnTo>
                    <a:pt x="8552852" y="0"/>
                  </a:lnTo>
                  <a:lnTo>
                    <a:pt x="8552852" y="5521642"/>
                  </a:lnTo>
                  <a:lnTo>
                    <a:pt x="0" y="5521642"/>
                  </a:lnTo>
                  <a:lnTo>
                    <a:pt x="0" y="0"/>
                  </a:lnTo>
                  <a:close/>
                </a:path>
              </a:pathLst>
            </a:custGeom>
            <a:blipFill>
              <a:blip r:embed="rId4"/>
              <a:stretch>
                <a:fillRect l="-738" r="-738"/>
              </a:stretch>
            </a:blipFill>
          </p:spPr>
        </p:sp>
        <p:sp>
          <p:nvSpPr>
            <p:cNvPr id="16" name="TextBox 16"/>
            <p:cNvSpPr txBox="1"/>
            <p:nvPr/>
          </p:nvSpPr>
          <p:spPr>
            <a:xfrm>
              <a:off x="9338675" y="394017"/>
              <a:ext cx="7484694" cy="769441"/>
            </a:xfrm>
            <a:prstGeom prst="rect">
              <a:avLst/>
            </a:prstGeom>
          </p:spPr>
          <p:txBody>
            <a:bodyPr lIns="0" tIns="0" rIns="0" bIns="0" rtlCol="0" anchor="t">
              <a:spAutoFit/>
            </a:bodyPr>
            <a:lstStyle/>
            <a:p>
              <a:pPr algn="ctr">
                <a:lnSpc>
                  <a:spcPts val="2970"/>
                </a:lnSpc>
              </a:pPr>
              <a:r>
                <a:rPr lang="en-US" sz="2700" b="1" dirty="0">
                  <a:solidFill>
                    <a:srgbClr val="62C7CE"/>
                  </a:solidFill>
                  <a:latin typeface="Open Sauce SemiBold"/>
                </a:rPr>
                <a:t>Path to net-zero greenhouse gas (GHG) emissions by 2050, by gas</a:t>
              </a:r>
            </a:p>
          </p:txBody>
        </p:sp>
      </p:grpSp>
      <p:sp>
        <p:nvSpPr>
          <p:cNvPr id="18" name="TextBox 17">
            <a:extLst>
              <a:ext uri="{FF2B5EF4-FFF2-40B4-BE49-F238E27FC236}">
                <a16:creationId xmlns:a16="http://schemas.microsoft.com/office/drawing/2014/main" id="{BCAAA501-028D-870F-9C49-DA3B75BD97E9}"/>
              </a:ext>
            </a:extLst>
          </p:cNvPr>
          <p:cNvSpPr txBox="1"/>
          <p:nvPr/>
        </p:nvSpPr>
        <p:spPr>
          <a:xfrm>
            <a:off x="11056854" y="3042735"/>
            <a:ext cx="807954" cy="477054"/>
          </a:xfrm>
          <a:prstGeom prst="rect">
            <a:avLst/>
          </a:prstGeom>
          <a:noFill/>
        </p:spPr>
        <p:txBody>
          <a:bodyPr wrap="square" rtlCol="0">
            <a:spAutoFit/>
          </a:bodyPr>
          <a:lstStyle/>
          <a:p>
            <a:r>
              <a:rPr lang="en-US" sz="2500" b="1" dirty="0"/>
              <a:t>CO2</a:t>
            </a:r>
          </a:p>
        </p:txBody>
      </p:sp>
      <p:sp>
        <p:nvSpPr>
          <p:cNvPr id="19" name="TextBox 18">
            <a:extLst>
              <a:ext uri="{FF2B5EF4-FFF2-40B4-BE49-F238E27FC236}">
                <a16:creationId xmlns:a16="http://schemas.microsoft.com/office/drawing/2014/main" id="{96899EED-2EC3-25A0-ED49-881D9D7A581C}"/>
              </a:ext>
            </a:extLst>
          </p:cNvPr>
          <p:cNvSpPr txBox="1"/>
          <p:nvPr/>
        </p:nvSpPr>
        <p:spPr>
          <a:xfrm>
            <a:off x="11056854" y="4226836"/>
            <a:ext cx="3405438" cy="430887"/>
          </a:xfrm>
          <a:prstGeom prst="rect">
            <a:avLst/>
          </a:prstGeom>
          <a:noFill/>
        </p:spPr>
        <p:txBody>
          <a:bodyPr wrap="square" rtlCol="0">
            <a:spAutoFit/>
          </a:bodyPr>
          <a:lstStyle/>
          <a:p>
            <a:r>
              <a:rPr lang="en-US" sz="2200" b="1" dirty="0"/>
              <a:t>Non-CO2 gases</a:t>
            </a:r>
          </a:p>
        </p:txBody>
      </p:sp>
      <p:sp>
        <p:nvSpPr>
          <p:cNvPr id="20" name="TextBox 19">
            <a:extLst>
              <a:ext uri="{FF2B5EF4-FFF2-40B4-BE49-F238E27FC236}">
                <a16:creationId xmlns:a16="http://schemas.microsoft.com/office/drawing/2014/main" id="{89C6B18F-9CFF-4609-8388-F40DDB0EFB54}"/>
              </a:ext>
            </a:extLst>
          </p:cNvPr>
          <p:cNvSpPr txBox="1"/>
          <p:nvPr/>
        </p:nvSpPr>
        <p:spPr>
          <a:xfrm>
            <a:off x="11056854" y="4657723"/>
            <a:ext cx="3405438" cy="430887"/>
          </a:xfrm>
          <a:prstGeom prst="rect">
            <a:avLst/>
          </a:prstGeom>
          <a:noFill/>
        </p:spPr>
        <p:txBody>
          <a:bodyPr wrap="square" rtlCol="0">
            <a:spAutoFit/>
          </a:bodyPr>
          <a:lstStyle/>
          <a:p>
            <a:r>
              <a:rPr lang="en-US" sz="2200" b="1" dirty="0"/>
              <a:t>Land sinks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0"/>
            <a:ext cx="8091101" cy="10287000"/>
          </a:xfrm>
          <a:custGeom>
            <a:avLst/>
            <a:gdLst/>
            <a:ahLst/>
            <a:cxnLst/>
            <a:rect l="l" t="t" r="r" b="b"/>
            <a:pathLst>
              <a:path w="8091101" h="10287000">
                <a:moveTo>
                  <a:pt x="0" y="0"/>
                </a:moveTo>
                <a:lnTo>
                  <a:pt x="8091101" y="0"/>
                </a:lnTo>
                <a:lnTo>
                  <a:pt x="8091101" y="10287000"/>
                </a:lnTo>
                <a:lnTo>
                  <a:pt x="0" y="10287000"/>
                </a:lnTo>
                <a:lnTo>
                  <a:pt x="0" y="0"/>
                </a:lnTo>
                <a:close/>
              </a:path>
            </a:pathLst>
          </a:custGeom>
          <a:blipFill>
            <a:blip r:embed="rId3">
              <a:alphaModFix amt="47000"/>
            </a:blip>
            <a:stretch>
              <a:fillRect l="-26644" r="-64184"/>
            </a:stretch>
          </a:blipFill>
        </p:spPr>
      </p:sp>
      <p:grpSp>
        <p:nvGrpSpPr>
          <p:cNvPr id="3" name="Group 3"/>
          <p:cNvGrpSpPr/>
          <p:nvPr/>
        </p:nvGrpSpPr>
        <p:grpSpPr>
          <a:xfrm>
            <a:off x="203040" y="250479"/>
            <a:ext cx="13442315" cy="448022"/>
            <a:chOff x="0" y="0"/>
            <a:chExt cx="17923086" cy="597362"/>
          </a:xfrm>
        </p:grpSpPr>
        <p:sp>
          <p:nvSpPr>
            <p:cNvPr id="4" name="TextBox 4"/>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CLIMATE SOLUTIONS</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3</a:t>
              </a:r>
            </a:p>
          </p:txBody>
        </p:sp>
      </p:grpSp>
      <p:sp>
        <p:nvSpPr>
          <p:cNvPr id="9" name="TextBox 9"/>
          <p:cNvSpPr txBox="1"/>
          <p:nvPr/>
        </p:nvSpPr>
        <p:spPr>
          <a:xfrm>
            <a:off x="981217" y="1283478"/>
            <a:ext cx="7939647" cy="2266950"/>
          </a:xfrm>
          <a:prstGeom prst="rect">
            <a:avLst/>
          </a:prstGeom>
        </p:spPr>
        <p:txBody>
          <a:bodyPr lIns="0" tIns="0" rIns="0" bIns="0" rtlCol="0" anchor="t">
            <a:spAutoFit/>
          </a:bodyPr>
          <a:lstStyle/>
          <a:p>
            <a:pPr>
              <a:lnSpc>
                <a:spcPts val="8999"/>
              </a:lnSpc>
            </a:pPr>
            <a:r>
              <a:rPr lang="en-US" sz="7499">
                <a:solidFill>
                  <a:srgbClr val="B2D235"/>
                </a:solidFill>
                <a:latin typeface="Open Sauce SemiBold Bold"/>
              </a:rPr>
              <a:t>ENERGY </a:t>
            </a:r>
          </a:p>
          <a:p>
            <a:pPr marL="0" lvl="0" indent="0" algn="l">
              <a:lnSpc>
                <a:spcPts val="8999"/>
              </a:lnSpc>
              <a:spcBef>
                <a:spcPct val="0"/>
              </a:spcBef>
            </a:pPr>
            <a:r>
              <a:rPr lang="en-US" sz="7499">
                <a:solidFill>
                  <a:srgbClr val="B2D235"/>
                </a:solidFill>
                <a:latin typeface="Open Sauce SemiBold Bold"/>
              </a:rPr>
              <a:t>TRENDS</a:t>
            </a:r>
          </a:p>
        </p:txBody>
      </p:sp>
      <p:sp>
        <p:nvSpPr>
          <p:cNvPr id="10" name="TextBox 10"/>
          <p:cNvSpPr txBox="1"/>
          <p:nvPr/>
        </p:nvSpPr>
        <p:spPr>
          <a:xfrm>
            <a:off x="8920864" y="1273953"/>
            <a:ext cx="8568289" cy="1381125"/>
          </a:xfrm>
          <a:prstGeom prst="rect">
            <a:avLst/>
          </a:prstGeom>
        </p:spPr>
        <p:txBody>
          <a:bodyPr lIns="0" tIns="0" rIns="0" bIns="0" rtlCol="0" anchor="t">
            <a:spAutoFit/>
          </a:bodyPr>
          <a:lstStyle/>
          <a:p>
            <a:pPr>
              <a:lnSpc>
                <a:spcPts val="3600"/>
              </a:lnSpc>
            </a:pPr>
            <a:r>
              <a:rPr lang="en-US" sz="3000" spc="3">
                <a:solidFill>
                  <a:srgbClr val="FFFFFF"/>
                </a:solidFill>
                <a:latin typeface="Open Sauce SemiBold"/>
              </a:rPr>
              <a:t>In recent years, </a:t>
            </a:r>
            <a:r>
              <a:rPr lang="en-US" sz="3000" spc="3">
                <a:solidFill>
                  <a:srgbClr val="62C7CE"/>
                </a:solidFill>
                <a:latin typeface="Open Sauce SemiBold Bold"/>
              </a:rPr>
              <a:t>subsidies</a:t>
            </a:r>
            <a:r>
              <a:rPr lang="en-US" sz="3000" spc="3">
                <a:solidFill>
                  <a:srgbClr val="62C7CE"/>
                </a:solidFill>
                <a:latin typeface="Open Sauce SemiBold"/>
              </a:rPr>
              <a:t> </a:t>
            </a:r>
            <a:r>
              <a:rPr lang="en-US" sz="3000" spc="3">
                <a:solidFill>
                  <a:srgbClr val="FFFFFF"/>
                </a:solidFill>
                <a:latin typeface="Open Sauce SemiBold"/>
              </a:rPr>
              <a:t>have</a:t>
            </a:r>
            <a:r>
              <a:rPr lang="en-US" sz="3000" spc="3">
                <a:solidFill>
                  <a:srgbClr val="62C7CE"/>
                </a:solidFill>
                <a:latin typeface="Open Sauce SemiBold"/>
              </a:rPr>
              <a:t> </a:t>
            </a:r>
            <a:r>
              <a:rPr lang="en-US" sz="3000" spc="3">
                <a:solidFill>
                  <a:srgbClr val="62C7CE"/>
                </a:solidFill>
                <a:latin typeface="Open Sauce SemiBold Bold"/>
              </a:rPr>
              <a:t>lowered the cost</a:t>
            </a:r>
            <a:r>
              <a:rPr lang="en-US" sz="3000" spc="3">
                <a:solidFill>
                  <a:srgbClr val="62C7CE"/>
                </a:solidFill>
                <a:latin typeface="Open Sauce SemiBold"/>
              </a:rPr>
              <a:t> </a:t>
            </a:r>
            <a:r>
              <a:rPr lang="en-US" sz="3000" spc="3">
                <a:solidFill>
                  <a:srgbClr val="FFFFFF"/>
                </a:solidFill>
                <a:latin typeface="Open Sauce SemiBold"/>
              </a:rPr>
              <a:t>and </a:t>
            </a:r>
            <a:r>
              <a:rPr lang="en-US" sz="3000" spc="3">
                <a:solidFill>
                  <a:srgbClr val="62C7CE"/>
                </a:solidFill>
                <a:latin typeface="Open Sauce SemiBold Bold"/>
              </a:rPr>
              <a:t>increased the competitiveness</a:t>
            </a:r>
            <a:r>
              <a:rPr lang="en-US" sz="3000" spc="3">
                <a:solidFill>
                  <a:srgbClr val="FFFFFF"/>
                </a:solidFill>
                <a:latin typeface="Open Sauce SemiBold"/>
              </a:rPr>
              <a:t> of renewable energy resources</a:t>
            </a:r>
          </a:p>
        </p:txBody>
      </p:sp>
      <p:sp>
        <p:nvSpPr>
          <p:cNvPr id="11" name="TextBox 11"/>
          <p:cNvSpPr txBox="1">
            <a:spLocks noGrp="1" noRot="1" noMove="1" noResize="1" noEditPoints="1" noAdjustHandles="1" noChangeArrowheads="1" noChangeShapeType="1"/>
          </p:cNvSpPr>
          <p:nvPr/>
        </p:nvSpPr>
        <p:spPr>
          <a:xfrm>
            <a:off x="9459971" y="9819984"/>
            <a:ext cx="8754367"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Cong. </a:t>
            </a:r>
            <a:r>
              <a:rPr lang="en-US" sz="1500" dirty="0" err="1">
                <a:solidFill>
                  <a:srgbClr val="AFB7BF"/>
                </a:solidFill>
                <a:latin typeface="Open Sauce Italics"/>
              </a:rPr>
              <a:t>Rsch</a:t>
            </a:r>
            <a:r>
              <a:rPr lang="en-US" sz="1500" dirty="0">
                <a:solidFill>
                  <a:srgbClr val="AFB7BF"/>
                </a:solidFill>
                <a:latin typeface="Open Sauce Italics"/>
              </a:rPr>
              <a:t>. Serv., R44852, The Value of Energy Tax Incentives for Different Types of Energy Resources 10 (Mar. 19, 2019) (Figure 1)</a:t>
            </a:r>
          </a:p>
        </p:txBody>
      </p:sp>
      <p:grpSp>
        <p:nvGrpSpPr>
          <p:cNvPr id="13" name="Group 12">
            <a:extLst>
              <a:ext uri="{FF2B5EF4-FFF2-40B4-BE49-F238E27FC236}">
                <a16:creationId xmlns:a16="http://schemas.microsoft.com/office/drawing/2014/main" id="{41EE0A23-666F-EA67-7C5F-218D43F65F82}"/>
              </a:ext>
            </a:extLst>
          </p:cNvPr>
          <p:cNvGrpSpPr/>
          <p:nvPr/>
        </p:nvGrpSpPr>
        <p:grpSpPr>
          <a:xfrm>
            <a:off x="8670158" y="3091797"/>
            <a:ext cx="8954846" cy="6458253"/>
            <a:chOff x="8670158" y="3091797"/>
            <a:chExt cx="8954846" cy="6458253"/>
          </a:xfrm>
        </p:grpSpPr>
        <p:sp>
          <p:nvSpPr>
            <p:cNvPr id="8" name="Freeform 8"/>
            <p:cNvSpPr/>
            <p:nvPr/>
          </p:nvSpPr>
          <p:spPr>
            <a:xfrm>
              <a:off x="8720384" y="3351182"/>
              <a:ext cx="8904620" cy="6198868"/>
            </a:xfrm>
            <a:custGeom>
              <a:avLst/>
              <a:gdLst/>
              <a:ahLst/>
              <a:cxnLst/>
              <a:rect l="l" t="t" r="r" b="b"/>
              <a:pathLst>
                <a:path w="8904620" h="6198868">
                  <a:moveTo>
                    <a:pt x="0" y="0"/>
                  </a:moveTo>
                  <a:lnTo>
                    <a:pt x="8904620" y="0"/>
                  </a:lnTo>
                  <a:lnTo>
                    <a:pt x="8904620" y="6198868"/>
                  </a:lnTo>
                  <a:lnTo>
                    <a:pt x="0" y="6198868"/>
                  </a:lnTo>
                  <a:lnTo>
                    <a:pt x="0" y="0"/>
                  </a:lnTo>
                  <a:close/>
                </a:path>
              </a:pathLst>
            </a:custGeom>
            <a:blipFill>
              <a:blip r:embed="rId4"/>
              <a:stretch>
                <a:fillRect/>
              </a:stretch>
            </a:blipFill>
          </p:spPr>
        </p:sp>
        <p:sp>
          <p:nvSpPr>
            <p:cNvPr id="12" name="TextBox 12"/>
            <p:cNvSpPr txBox="1"/>
            <p:nvPr/>
          </p:nvSpPr>
          <p:spPr>
            <a:xfrm>
              <a:off x="8670158" y="3091797"/>
              <a:ext cx="8954846" cy="359073"/>
            </a:xfrm>
            <a:prstGeom prst="rect">
              <a:avLst/>
            </a:prstGeom>
          </p:spPr>
          <p:txBody>
            <a:bodyPr lIns="0" tIns="0" rIns="0" bIns="0" rtlCol="0" anchor="t">
              <a:spAutoFit/>
            </a:bodyPr>
            <a:lstStyle/>
            <a:p>
              <a:pPr algn="ctr">
                <a:lnSpc>
                  <a:spcPts val="2750"/>
                </a:lnSpc>
              </a:pPr>
              <a:r>
                <a:rPr lang="en-US" sz="2500" dirty="0">
                  <a:solidFill>
                    <a:srgbClr val="62C7CE"/>
                  </a:solidFill>
                  <a:latin typeface="Open Sauce SemiBold"/>
                </a:rPr>
                <a:t>Value of Energy Tax Incentives, by Energy Resource</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786" b="7786"/>
            <a:stretch>
              <a:fillRect/>
            </a:stretch>
          </p:blipFill>
          <p:spPr>
            <a:xfrm>
              <a:off x="0" y="0"/>
              <a:ext cx="24384000" cy="13716000"/>
            </a:xfrm>
            <a:prstGeom prst="rect">
              <a:avLst/>
            </a:prstGeom>
          </p:spPr>
        </p:pic>
      </p:grpSp>
      <p:grpSp>
        <p:nvGrpSpPr>
          <p:cNvPr id="4" name="Group 4"/>
          <p:cNvGrpSpPr/>
          <p:nvPr/>
        </p:nvGrpSpPr>
        <p:grpSpPr>
          <a:xfrm>
            <a:off x="-99261" y="-135111"/>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8108950"/>
            <a:ext cx="10185683"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CONCLUSION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786" b="7786"/>
            <a:stretch>
              <a:fillRect/>
            </a:stretch>
          </p:blipFill>
          <p:spPr>
            <a:xfrm>
              <a:off x="0" y="0"/>
              <a:ext cx="24384000" cy="13716000"/>
            </a:xfrm>
            <a:prstGeom prst="rect">
              <a:avLst/>
            </a:prstGeom>
          </p:spPr>
        </p:pic>
      </p:grpSp>
      <p:grpSp>
        <p:nvGrpSpPr>
          <p:cNvPr id="4" name="Group 4"/>
          <p:cNvGrpSpPr/>
          <p:nvPr/>
        </p:nvGrpSpPr>
        <p:grpSpPr>
          <a:xfrm>
            <a:off x="0" y="-67556"/>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6972300"/>
            <a:ext cx="14440023" cy="2286000"/>
          </a:xfrm>
          <a:prstGeom prst="rect">
            <a:avLst/>
          </a:prstGeom>
        </p:spPr>
        <p:txBody>
          <a:bodyPr lIns="0" tIns="0" rIns="0" bIns="0" rtlCol="0" anchor="t">
            <a:spAutoFit/>
          </a:bodyPr>
          <a:lstStyle/>
          <a:p>
            <a:pPr algn="l">
              <a:lnSpc>
                <a:spcPts val="9000"/>
              </a:lnSpc>
            </a:pPr>
            <a:r>
              <a:rPr lang="en-US" sz="7500">
                <a:solidFill>
                  <a:srgbClr val="B2D235"/>
                </a:solidFill>
                <a:latin typeface="Open Sauce SemiBold Bold"/>
              </a:rPr>
              <a:t>EARTH'S ENERGY BALANCE AND HUMAN INTERFERENCE </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712371" y="1702081"/>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2D235"/>
                </a:solidFill>
                <a:latin typeface="Open Sauce SemiBold Bold"/>
              </a:rPr>
              <a:t>KEY TAKEAWAYS</a:t>
            </a:r>
          </a:p>
        </p:txBody>
      </p:sp>
      <p:sp>
        <p:nvSpPr>
          <p:cNvPr id="3" name="TextBox 3"/>
          <p:cNvSpPr txBox="1"/>
          <p:nvPr/>
        </p:nvSpPr>
        <p:spPr>
          <a:xfrm>
            <a:off x="1547279" y="5886450"/>
            <a:ext cx="4755095" cy="3371850"/>
          </a:xfrm>
          <a:prstGeom prst="rect">
            <a:avLst/>
          </a:prstGeom>
        </p:spPr>
        <p:txBody>
          <a:bodyPr lIns="0" tIns="0" rIns="0" bIns="0" rtlCol="0" anchor="t">
            <a:spAutoFit/>
          </a:bodyPr>
          <a:lstStyle/>
          <a:p>
            <a:pPr algn="ctr">
              <a:lnSpc>
                <a:spcPts val="3300"/>
              </a:lnSpc>
            </a:pPr>
            <a:r>
              <a:rPr lang="en-US" sz="3000" spc="60">
                <a:solidFill>
                  <a:srgbClr val="FFFFFF"/>
                </a:solidFill>
                <a:latin typeface="Open Sauce SemiBold"/>
              </a:rPr>
              <a:t>Levels of heat-trapping</a:t>
            </a:r>
            <a:r>
              <a:rPr lang="en-US" sz="3000" spc="60">
                <a:solidFill>
                  <a:srgbClr val="D6E1D1"/>
                </a:solidFill>
                <a:latin typeface="Open Sauce SemiBold"/>
              </a:rPr>
              <a:t> </a:t>
            </a:r>
            <a:r>
              <a:rPr lang="en-US" sz="3000" spc="60">
                <a:solidFill>
                  <a:srgbClr val="4AC2CD"/>
                </a:solidFill>
                <a:latin typeface="Open Sauce SemiBold"/>
              </a:rPr>
              <a:t>greenhouse gases</a:t>
            </a:r>
            <a:r>
              <a:rPr lang="en-US" sz="3000" spc="60">
                <a:solidFill>
                  <a:srgbClr val="D6E1D1"/>
                </a:solidFill>
                <a:latin typeface="Open Sauce SemiBold"/>
              </a:rPr>
              <a:t> </a:t>
            </a:r>
            <a:r>
              <a:rPr lang="en-US" sz="3000" spc="60">
                <a:solidFill>
                  <a:srgbClr val="FFFFFF"/>
                </a:solidFill>
                <a:latin typeface="Open Sauce SemiBold"/>
              </a:rPr>
              <a:t>in the atmosphere, arising mostly from human activity, will be the</a:t>
            </a:r>
            <a:r>
              <a:rPr lang="en-US" sz="3000" spc="60">
                <a:solidFill>
                  <a:srgbClr val="D6E1D1"/>
                </a:solidFill>
                <a:latin typeface="Open Sauce SemiBold"/>
              </a:rPr>
              <a:t> </a:t>
            </a:r>
            <a:r>
              <a:rPr lang="en-US" sz="3000" spc="60">
                <a:solidFill>
                  <a:srgbClr val="4AC2CD"/>
                </a:solidFill>
                <a:latin typeface="Open Sauce SemiBold"/>
              </a:rPr>
              <a:t>most important determinant of risks</a:t>
            </a:r>
            <a:r>
              <a:rPr lang="en-US" sz="3000" spc="60">
                <a:solidFill>
                  <a:srgbClr val="D6E1D1"/>
                </a:solidFill>
                <a:latin typeface="Open Sauce SemiBold"/>
              </a:rPr>
              <a:t> </a:t>
            </a:r>
            <a:r>
              <a:rPr lang="en-US" sz="3000" spc="60">
                <a:solidFill>
                  <a:srgbClr val="FFFFFF"/>
                </a:solidFill>
                <a:latin typeface="Open Sauce SemiBold"/>
              </a:rPr>
              <a:t>and impacts that occur</a:t>
            </a:r>
          </a:p>
        </p:txBody>
      </p:sp>
      <p:sp>
        <p:nvSpPr>
          <p:cNvPr id="4" name="TextBox 4"/>
          <p:cNvSpPr txBox="1"/>
          <p:nvPr/>
        </p:nvSpPr>
        <p:spPr>
          <a:xfrm>
            <a:off x="6897731" y="5886450"/>
            <a:ext cx="4580058" cy="3371850"/>
          </a:xfrm>
          <a:prstGeom prst="rect">
            <a:avLst/>
          </a:prstGeom>
        </p:spPr>
        <p:txBody>
          <a:bodyPr lIns="0" tIns="0" rIns="0" bIns="0" rtlCol="0" anchor="t">
            <a:spAutoFit/>
          </a:bodyPr>
          <a:lstStyle/>
          <a:p>
            <a:pPr marL="0" lvl="0" indent="0" algn="ctr">
              <a:lnSpc>
                <a:spcPts val="3300"/>
              </a:lnSpc>
              <a:spcBef>
                <a:spcPct val="0"/>
              </a:spcBef>
            </a:pPr>
            <a:r>
              <a:rPr lang="en-US" sz="3000" spc="60">
                <a:solidFill>
                  <a:srgbClr val="FFFFFF"/>
                </a:solidFill>
                <a:latin typeface="Open Sauce SemiBold"/>
              </a:rPr>
              <a:t>Climate change will have widespread </a:t>
            </a:r>
            <a:r>
              <a:rPr lang="en-US" sz="3000" spc="60">
                <a:solidFill>
                  <a:srgbClr val="62C7CE"/>
                </a:solidFill>
                <a:latin typeface="Open Sauce SemiBold"/>
              </a:rPr>
              <a:t>social, economic, and health impacts</a:t>
            </a:r>
            <a:r>
              <a:rPr lang="en-US" sz="3000" spc="60">
                <a:solidFill>
                  <a:srgbClr val="FFFFFF"/>
                </a:solidFill>
                <a:latin typeface="Open Sauce SemiBold"/>
              </a:rPr>
              <a:t> and will be</a:t>
            </a:r>
            <a:r>
              <a:rPr lang="en-US" sz="3000" spc="60">
                <a:solidFill>
                  <a:srgbClr val="D6E1D1"/>
                </a:solidFill>
                <a:latin typeface="Open Sauce SemiBold"/>
              </a:rPr>
              <a:t> </a:t>
            </a:r>
            <a:r>
              <a:rPr lang="en-US" sz="3000" spc="60">
                <a:solidFill>
                  <a:srgbClr val="4AC2CD"/>
                </a:solidFill>
                <a:latin typeface="Open Sauce SemiBold"/>
              </a:rPr>
              <a:t>disproportionately borne</a:t>
            </a:r>
            <a:r>
              <a:rPr lang="en-US" sz="3000" spc="60">
                <a:solidFill>
                  <a:srgbClr val="D6E1D1"/>
                </a:solidFill>
                <a:latin typeface="Open Sauce SemiBold"/>
              </a:rPr>
              <a:t> </a:t>
            </a:r>
            <a:r>
              <a:rPr lang="en-US" sz="3000" spc="60">
                <a:solidFill>
                  <a:srgbClr val="FFFFFF"/>
                </a:solidFill>
                <a:latin typeface="Open Sauce SemiBold"/>
              </a:rPr>
              <a:t>by marginalized and underserved communities</a:t>
            </a:r>
          </a:p>
        </p:txBody>
      </p:sp>
      <p:sp>
        <p:nvSpPr>
          <p:cNvPr id="5" name="TextBox 5"/>
          <p:cNvSpPr txBox="1"/>
          <p:nvPr/>
        </p:nvSpPr>
        <p:spPr>
          <a:xfrm>
            <a:off x="12073145" y="5886450"/>
            <a:ext cx="4580058" cy="2952750"/>
          </a:xfrm>
          <a:prstGeom prst="rect">
            <a:avLst/>
          </a:prstGeom>
        </p:spPr>
        <p:txBody>
          <a:bodyPr lIns="0" tIns="0" rIns="0" bIns="0" rtlCol="0" anchor="t">
            <a:spAutoFit/>
          </a:bodyPr>
          <a:lstStyle/>
          <a:p>
            <a:pPr marL="0" lvl="0" indent="0" algn="ctr">
              <a:lnSpc>
                <a:spcPts val="3300"/>
              </a:lnSpc>
              <a:spcBef>
                <a:spcPct val="0"/>
              </a:spcBef>
            </a:pPr>
            <a:r>
              <a:rPr lang="en-US" sz="3000" spc="60">
                <a:solidFill>
                  <a:srgbClr val="62C7CE"/>
                </a:solidFill>
                <a:latin typeface="Open Sauce SemiBold"/>
              </a:rPr>
              <a:t>Climate science will be instrumental</a:t>
            </a:r>
            <a:r>
              <a:rPr lang="en-US" sz="3000" spc="60">
                <a:solidFill>
                  <a:srgbClr val="FFFFFF"/>
                </a:solidFill>
                <a:latin typeface="Open Sauce SemiBold"/>
              </a:rPr>
              <a:t> in advancing adaptation, mitigation, and detection and attribution of climate impacts</a:t>
            </a:r>
          </a:p>
        </p:txBody>
      </p:sp>
      <p:grpSp>
        <p:nvGrpSpPr>
          <p:cNvPr id="6" name="Group 6"/>
          <p:cNvGrpSpPr/>
          <p:nvPr/>
        </p:nvGrpSpPr>
        <p:grpSpPr>
          <a:xfrm>
            <a:off x="3305195" y="4166846"/>
            <a:ext cx="1239263" cy="123926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8" name="TextBox 8"/>
          <p:cNvSpPr txBox="1"/>
          <p:nvPr/>
        </p:nvSpPr>
        <p:spPr>
          <a:xfrm>
            <a:off x="3615011" y="4085398"/>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1</a:t>
            </a:r>
          </a:p>
        </p:txBody>
      </p:sp>
      <p:grpSp>
        <p:nvGrpSpPr>
          <p:cNvPr id="9" name="Group 9"/>
          <p:cNvGrpSpPr/>
          <p:nvPr/>
        </p:nvGrpSpPr>
        <p:grpSpPr>
          <a:xfrm>
            <a:off x="8568128" y="4177411"/>
            <a:ext cx="1239263" cy="123926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1" name="TextBox 11"/>
          <p:cNvSpPr txBox="1"/>
          <p:nvPr/>
        </p:nvSpPr>
        <p:spPr>
          <a:xfrm>
            <a:off x="8568128"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2</a:t>
            </a:r>
          </a:p>
        </p:txBody>
      </p:sp>
      <p:grpSp>
        <p:nvGrpSpPr>
          <p:cNvPr id="12" name="Group 12"/>
          <p:cNvGrpSpPr/>
          <p:nvPr/>
        </p:nvGrpSpPr>
        <p:grpSpPr>
          <a:xfrm>
            <a:off x="13743542" y="4166846"/>
            <a:ext cx="1239263" cy="123926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4" name="TextBox 14"/>
          <p:cNvSpPr txBox="1"/>
          <p:nvPr/>
        </p:nvSpPr>
        <p:spPr>
          <a:xfrm>
            <a:off x="13743542"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3</a:t>
            </a:r>
          </a:p>
        </p:txBody>
      </p:sp>
      <p:sp>
        <p:nvSpPr>
          <p:cNvPr id="25" name="TextBox 10">
            <a:extLst>
              <a:ext uri="{FF2B5EF4-FFF2-40B4-BE49-F238E27FC236}">
                <a16:creationId xmlns:a16="http://schemas.microsoft.com/office/drawing/2014/main" id="{A15C9E83-26A7-6B64-D7F1-1915196F8D3A}"/>
              </a:ext>
            </a:extLst>
          </p:cNvPr>
          <p:cNvSpPr txBox="1"/>
          <p:nvPr/>
        </p:nvSpPr>
        <p:spPr>
          <a:xfrm>
            <a:off x="779041" y="377900"/>
            <a:ext cx="12878817" cy="320601"/>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SemiBold"/>
              </a:rPr>
              <a:t>CONCLUSION</a:t>
            </a:r>
          </a:p>
        </p:txBody>
      </p:sp>
      <p:grpSp>
        <p:nvGrpSpPr>
          <p:cNvPr id="26" name="Group 11">
            <a:extLst>
              <a:ext uri="{FF2B5EF4-FFF2-40B4-BE49-F238E27FC236}">
                <a16:creationId xmlns:a16="http://schemas.microsoft.com/office/drawing/2014/main" id="{4E6BCDF6-401B-1311-AE8C-B22792CF54AB}"/>
              </a:ext>
            </a:extLst>
          </p:cNvPr>
          <p:cNvGrpSpPr/>
          <p:nvPr/>
        </p:nvGrpSpPr>
        <p:grpSpPr>
          <a:xfrm>
            <a:off x="254500" y="250479"/>
            <a:ext cx="442292" cy="448022"/>
            <a:chOff x="0" y="0"/>
            <a:chExt cx="6350000" cy="6350000"/>
          </a:xfrm>
        </p:grpSpPr>
        <p:sp>
          <p:nvSpPr>
            <p:cNvPr id="28" name="Freeform 12">
              <a:extLst>
                <a:ext uri="{FF2B5EF4-FFF2-40B4-BE49-F238E27FC236}">
                  <a16:creationId xmlns:a16="http://schemas.microsoft.com/office/drawing/2014/main" id="{0FDEFF63-875F-226A-9248-F8428E19261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7" name="TextBox 13">
            <a:extLst>
              <a:ext uri="{FF2B5EF4-FFF2-40B4-BE49-F238E27FC236}">
                <a16:creationId xmlns:a16="http://schemas.microsoft.com/office/drawing/2014/main" id="{FF961509-CABC-A2E2-19B1-7D23FC3F0E57}"/>
              </a:ext>
            </a:extLst>
          </p:cNvPr>
          <p:cNvSpPr txBox="1"/>
          <p:nvPr/>
        </p:nvSpPr>
        <p:spPr>
          <a:xfrm>
            <a:off x="203040" y="214140"/>
            <a:ext cx="545211" cy="449263"/>
          </a:xfrm>
          <a:prstGeom prst="rect">
            <a:avLst/>
          </a:prstGeom>
        </p:spPr>
        <p:txBody>
          <a:bodyPr lIns="0" tIns="0" rIns="0" bIns="0" rtlCol="0" anchor="t">
            <a:spAutoFit/>
          </a:bodyPr>
          <a:lstStyle/>
          <a:p>
            <a:pPr algn="ctr">
              <a:lnSpc>
                <a:spcPts val="3924"/>
              </a:lnSpc>
            </a:pPr>
            <a:r>
              <a:rPr lang="en-US" sz="2499" dirty="0">
                <a:solidFill>
                  <a:srgbClr val="263036">
                    <a:alpha val="29804"/>
                  </a:srgbClr>
                </a:solidFill>
                <a:latin typeface="Open Sauce SemiBold Bold"/>
              </a:rPr>
              <a:t>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5790879" y="3259108"/>
            <a:ext cx="5540835" cy="5992025"/>
          </a:xfrm>
          <a:custGeom>
            <a:avLst/>
            <a:gdLst/>
            <a:ahLst/>
            <a:cxnLst/>
            <a:rect l="l" t="t" r="r" b="b"/>
            <a:pathLst>
              <a:path w="5540835" h="5992025">
                <a:moveTo>
                  <a:pt x="0" y="0"/>
                </a:moveTo>
                <a:lnTo>
                  <a:pt x="5540835" y="0"/>
                </a:lnTo>
                <a:lnTo>
                  <a:pt x="5540835" y="5992025"/>
                </a:lnTo>
                <a:lnTo>
                  <a:pt x="0" y="5992025"/>
                </a:lnTo>
                <a:lnTo>
                  <a:pt x="0" y="0"/>
                </a:lnTo>
                <a:close/>
              </a:path>
            </a:pathLst>
          </a:custGeom>
          <a:blipFill>
            <a:blip r:embed="rId2"/>
            <a:stretch>
              <a:fillRect/>
            </a:stretch>
          </a:blipFill>
        </p:spPr>
      </p:sp>
      <p:sp>
        <p:nvSpPr>
          <p:cNvPr id="3" name="Freeform 3"/>
          <p:cNvSpPr/>
          <p:nvPr/>
        </p:nvSpPr>
        <p:spPr>
          <a:xfrm>
            <a:off x="498494" y="3225229"/>
            <a:ext cx="4926326" cy="6025904"/>
          </a:xfrm>
          <a:custGeom>
            <a:avLst/>
            <a:gdLst/>
            <a:ahLst/>
            <a:cxnLst/>
            <a:rect l="l" t="t" r="r" b="b"/>
            <a:pathLst>
              <a:path w="4926326" h="6025904">
                <a:moveTo>
                  <a:pt x="0" y="0"/>
                </a:moveTo>
                <a:lnTo>
                  <a:pt x="4926326" y="0"/>
                </a:lnTo>
                <a:lnTo>
                  <a:pt x="4926326" y="6025904"/>
                </a:lnTo>
                <a:lnTo>
                  <a:pt x="0" y="6025904"/>
                </a:lnTo>
                <a:lnTo>
                  <a:pt x="0" y="0"/>
                </a:lnTo>
                <a:close/>
              </a:path>
            </a:pathLst>
          </a:custGeom>
          <a:blipFill>
            <a:blip r:embed="rId3"/>
            <a:stretch>
              <a:fillRect/>
            </a:stretch>
          </a:blipFill>
        </p:spPr>
      </p:sp>
      <p:sp>
        <p:nvSpPr>
          <p:cNvPr id="4" name="TextBox 4"/>
          <p:cNvSpPr txBox="1"/>
          <p:nvPr/>
        </p:nvSpPr>
        <p:spPr>
          <a:xfrm>
            <a:off x="11612861" y="3807431"/>
            <a:ext cx="5992765" cy="1028700"/>
          </a:xfrm>
          <a:prstGeom prst="rect">
            <a:avLst/>
          </a:prstGeom>
        </p:spPr>
        <p:txBody>
          <a:bodyPr lIns="0" tIns="0" rIns="0" bIns="0" rtlCol="0" anchor="t">
            <a:spAutoFit/>
          </a:bodyPr>
          <a:lstStyle/>
          <a:p>
            <a:pPr>
              <a:lnSpc>
                <a:spcPts val="4079"/>
              </a:lnSpc>
            </a:pPr>
            <a:r>
              <a:rPr lang="en-US" sz="3399">
                <a:solidFill>
                  <a:srgbClr val="263036"/>
                </a:solidFill>
                <a:latin typeface="Open Sauce SemiBold Bold"/>
              </a:rPr>
              <a:t>Climate Science and Law for Judges Curriculum </a:t>
            </a:r>
          </a:p>
        </p:txBody>
      </p:sp>
      <p:sp>
        <p:nvSpPr>
          <p:cNvPr id="5" name="TextBox 5"/>
          <p:cNvSpPr txBox="1"/>
          <p:nvPr/>
        </p:nvSpPr>
        <p:spPr>
          <a:xfrm>
            <a:off x="11901149" y="5220339"/>
            <a:ext cx="5416190" cy="3076575"/>
          </a:xfrm>
          <a:prstGeom prst="rect">
            <a:avLst/>
          </a:prstGeom>
        </p:spPr>
        <p:txBody>
          <a:bodyPr lIns="0" tIns="0" rIns="0" bIns="0" rtlCol="0" anchor="t">
            <a:spAutoFit/>
          </a:bodyPr>
          <a:lstStyle/>
          <a:p>
            <a:pPr marL="626107" lvl="1" indent="-313054">
              <a:lnSpc>
                <a:spcPts val="3479"/>
              </a:lnSpc>
              <a:buFont typeface="Arial"/>
              <a:buChar char="•"/>
            </a:pPr>
            <a:r>
              <a:rPr lang="en-US" sz="2899" spc="3">
                <a:solidFill>
                  <a:srgbClr val="263036"/>
                </a:solidFill>
                <a:latin typeface="Open Sauce SemiBold"/>
              </a:rPr>
              <a:t>Providing judges and the judiciary with reliable and up-to-date information about the legal and scientific issues in the climate litigation of today and tomorrow </a:t>
            </a:r>
          </a:p>
        </p:txBody>
      </p:sp>
      <p:sp>
        <p:nvSpPr>
          <p:cNvPr id="6" name="TextBox 6"/>
          <p:cNvSpPr txBox="1"/>
          <p:nvPr/>
        </p:nvSpPr>
        <p:spPr>
          <a:xfrm>
            <a:off x="1345900" y="600132"/>
            <a:ext cx="16083649" cy="2247900"/>
          </a:xfrm>
          <a:prstGeom prst="rect">
            <a:avLst/>
          </a:prstGeom>
        </p:spPr>
        <p:txBody>
          <a:bodyPr lIns="0" tIns="0" rIns="0" bIns="0" rtlCol="0" anchor="t">
            <a:spAutoFit/>
          </a:bodyPr>
          <a:lstStyle/>
          <a:p>
            <a:pPr algn="ctr">
              <a:lnSpc>
                <a:spcPts val="8879"/>
              </a:lnSpc>
            </a:pPr>
            <a:r>
              <a:rPr lang="en-US" sz="7399">
                <a:solidFill>
                  <a:srgbClr val="313F47"/>
                </a:solidFill>
                <a:latin typeface="Open Sauce SemiBold Bold"/>
              </a:rPr>
              <a:t>CLIMATE JUDICIARY PROJECT </a:t>
            </a:r>
          </a:p>
          <a:p>
            <a:pPr algn="ctr">
              <a:lnSpc>
                <a:spcPts val="8879"/>
              </a:lnSpc>
            </a:pPr>
            <a:r>
              <a:rPr lang="en-US" sz="7399">
                <a:solidFill>
                  <a:srgbClr val="313F47"/>
                </a:solidFill>
                <a:latin typeface="Open Sauce SemiBold Bold"/>
              </a:rPr>
              <a:t>RESOURCES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902400"/>
            <a:ext cx="8063053" cy="1355900"/>
            <a:chOff x="0" y="0"/>
            <a:chExt cx="10750737" cy="1807866"/>
          </a:xfrm>
        </p:grpSpPr>
        <p:grpSp>
          <p:nvGrpSpPr>
            <p:cNvPr id="3" name="Group 3"/>
            <p:cNvGrpSpPr/>
            <p:nvPr/>
          </p:nvGrpSpPr>
          <p:grpSpPr>
            <a:xfrm>
              <a:off x="0" y="0"/>
              <a:ext cx="10750737" cy="1807866"/>
              <a:chOff x="0" y="0"/>
              <a:chExt cx="11928696" cy="2005955"/>
            </a:xfrm>
          </p:grpSpPr>
          <p:sp>
            <p:nvSpPr>
              <p:cNvPr id="4" name="Freeform 4"/>
              <p:cNvSpPr/>
              <p:nvPr/>
            </p:nvSpPr>
            <p:spPr>
              <a:xfrm>
                <a:off x="0" y="0"/>
                <a:ext cx="11928696" cy="2005954"/>
              </a:xfrm>
              <a:custGeom>
                <a:avLst/>
                <a:gdLst/>
                <a:ahLst/>
                <a:cxnLst/>
                <a:rect l="l" t="t" r="r" b="b"/>
                <a:pathLst>
                  <a:path w="11928696" h="2005954">
                    <a:moveTo>
                      <a:pt x="11928696" y="1002977"/>
                    </a:moveTo>
                    <a:lnTo>
                      <a:pt x="11928696" y="1002977"/>
                    </a:lnTo>
                    <a:cubicBezTo>
                      <a:pt x="11928696" y="1577457"/>
                      <a:pt x="11500325" y="2005954"/>
                      <a:pt x="10971751" y="2005954"/>
                    </a:cubicBezTo>
                    <a:lnTo>
                      <a:pt x="956945" y="2005954"/>
                    </a:lnTo>
                    <a:cubicBezTo>
                      <a:pt x="428371" y="2005954"/>
                      <a:pt x="0" y="1577457"/>
                      <a:pt x="0" y="1002977"/>
                    </a:cubicBezTo>
                    <a:lnTo>
                      <a:pt x="0" y="1002977"/>
                    </a:lnTo>
                    <a:cubicBezTo>
                      <a:pt x="0" y="428371"/>
                      <a:pt x="428371" y="0"/>
                      <a:pt x="956945" y="0"/>
                    </a:cubicBezTo>
                    <a:lnTo>
                      <a:pt x="10971750" y="0"/>
                    </a:lnTo>
                    <a:cubicBezTo>
                      <a:pt x="11500198" y="0"/>
                      <a:pt x="11928696" y="428371"/>
                      <a:pt x="11928696" y="1002977"/>
                    </a:cubicBezTo>
                    <a:close/>
                  </a:path>
                </a:pathLst>
              </a:custGeom>
              <a:solidFill>
                <a:srgbClr val="BADB43"/>
              </a:solidFill>
            </p:spPr>
          </p:sp>
        </p:grpSp>
        <p:sp>
          <p:nvSpPr>
            <p:cNvPr id="5" name="TextBox 5"/>
            <p:cNvSpPr txBox="1"/>
            <p:nvPr/>
          </p:nvSpPr>
          <p:spPr>
            <a:xfrm>
              <a:off x="1153406" y="539867"/>
              <a:ext cx="8443924" cy="766233"/>
            </a:xfrm>
            <a:prstGeom prst="rect">
              <a:avLst/>
            </a:prstGeom>
          </p:spPr>
          <p:txBody>
            <a:bodyPr lIns="0" tIns="0" rIns="0" bIns="0" rtlCol="0" anchor="t">
              <a:spAutoFit/>
            </a:bodyPr>
            <a:lstStyle/>
            <a:p>
              <a:pPr algn="ctr">
                <a:lnSpc>
                  <a:spcPts val="4399"/>
                </a:lnSpc>
              </a:pPr>
              <a:r>
                <a:rPr lang="en-US" sz="3999" u="sng" dirty="0">
                  <a:solidFill>
                    <a:srgbClr val="263036"/>
                  </a:solidFill>
                  <a:latin typeface="Canva Sans Bold"/>
                  <a:hlinkClick r:id="rId2" tooltip="https://www.cjp.eli.org">
                    <a:extLst>
                      <a:ext uri="{A12FA001-AC4F-418D-AE19-62706E023703}">
                        <ahyp:hlinkClr xmlns:ahyp="http://schemas.microsoft.com/office/drawing/2018/hyperlinkcolor" val="tx"/>
                      </a:ext>
                    </a:extLst>
                  </a:hlinkClick>
                </a:rPr>
                <a:t>https://www.cjp.eli.org</a:t>
              </a:r>
            </a:p>
          </p:txBody>
        </p:sp>
      </p:grpSp>
      <p:grpSp>
        <p:nvGrpSpPr>
          <p:cNvPr id="6" name="Group 6"/>
          <p:cNvGrpSpPr/>
          <p:nvPr/>
        </p:nvGrpSpPr>
        <p:grpSpPr>
          <a:xfrm>
            <a:off x="9196247" y="7902400"/>
            <a:ext cx="8063053" cy="1355900"/>
            <a:chOff x="0" y="0"/>
            <a:chExt cx="10750737" cy="1807866"/>
          </a:xfrm>
        </p:grpSpPr>
        <p:grpSp>
          <p:nvGrpSpPr>
            <p:cNvPr id="7" name="Group 7"/>
            <p:cNvGrpSpPr/>
            <p:nvPr/>
          </p:nvGrpSpPr>
          <p:grpSpPr>
            <a:xfrm>
              <a:off x="0" y="0"/>
              <a:ext cx="10750737" cy="1807866"/>
              <a:chOff x="0" y="0"/>
              <a:chExt cx="11928696" cy="2005955"/>
            </a:xfrm>
          </p:grpSpPr>
          <p:sp>
            <p:nvSpPr>
              <p:cNvPr id="8" name="Freeform 8"/>
              <p:cNvSpPr/>
              <p:nvPr/>
            </p:nvSpPr>
            <p:spPr>
              <a:xfrm>
                <a:off x="0" y="0"/>
                <a:ext cx="11928696" cy="2005954"/>
              </a:xfrm>
              <a:custGeom>
                <a:avLst/>
                <a:gdLst/>
                <a:ahLst/>
                <a:cxnLst/>
                <a:rect l="l" t="t" r="r" b="b"/>
                <a:pathLst>
                  <a:path w="11928696" h="2005954">
                    <a:moveTo>
                      <a:pt x="11928696" y="1002977"/>
                    </a:moveTo>
                    <a:lnTo>
                      <a:pt x="11928696" y="1002977"/>
                    </a:lnTo>
                    <a:cubicBezTo>
                      <a:pt x="11928696" y="1577457"/>
                      <a:pt x="11500325" y="2005954"/>
                      <a:pt x="10971751" y="2005954"/>
                    </a:cubicBezTo>
                    <a:lnTo>
                      <a:pt x="956945" y="2005954"/>
                    </a:lnTo>
                    <a:cubicBezTo>
                      <a:pt x="428371" y="2005954"/>
                      <a:pt x="0" y="1577457"/>
                      <a:pt x="0" y="1002977"/>
                    </a:cubicBezTo>
                    <a:lnTo>
                      <a:pt x="0" y="1002977"/>
                    </a:lnTo>
                    <a:cubicBezTo>
                      <a:pt x="0" y="428371"/>
                      <a:pt x="428371" y="0"/>
                      <a:pt x="956945" y="0"/>
                    </a:cubicBezTo>
                    <a:lnTo>
                      <a:pt x="10971750" y="0"/>
                    </a:lnTo>
                    <a:cubicBezTo>
                      <a:pt x="11500198" y="0"/>
                      <a:pt x="11928696" y="428371"/>
                      <a:pt x="11928696" y="1002977"/>
                    </a:cubicBezTo>
                    <a:close/>
                  </a:path>
                </a:pathLst>
              </a:custGeom>
              <a:solidFill>
                <a:srgbClr val="BADB43"/>
              </a:solidFill>
            </p:spPr>
          </p:sp>
        </p:grpSp>
        <p:sp>
          <p:nvSpPr>
            <p:cNvPr id="9" name="TextBox 9"/>
            <p:cNvSpPr txBox="1"/>
            <p:nvPr/>
          </p:nvSpPr>
          <p:spPr>
            <a:xfrm>
              <a:off x="1153406" y="539867"/>
              <a:ext cx="8443924" cy="766233"/>
            </a:xfrm>
            <a:prstGeom prst="rect">
              <a:avLst/>
            </a:prstGeom>
          </p:spPr>
          <p:txBody>
            <a:bodyPr lIns="0" tIns="0" rIns="0" bIns="0" rtlCol="0" anchor="t">
              <a:spAutoFit/>
            </a:bodyPr>
            <a:lstStyle/>
            <a:p>
              <a:pPr algn="ctr">
                <a:lnSpc>
                  <a:spcPts val="4399"/>
                </a:lnSpc>
              </a:pPr>
              <a:r>
                <a:rPr lang="en-US" sz="3999">
                  <a:solidFill>
                    <a:srgbClr val="263036"/>
                  </a:solidFill>
                  <a:latin typeface="Canva Sans Bold"/>
                </a:rPr>
                <a:t>cjp@eli.org</a:t>
              </a:r>
            </a:p>
          </p:txBody>
        </p:sp>
      </p:grpSp>
      <p:sp>
        <p:nvSpPr>
          <p:cNvPr id="10" name="Freeform 10"/>
          <p:cNvSpPr/>
          <p:nvPr/>
        </p:nvSpPr>
        <p:spPr>
          <a:xfrm>
            <a:off x="3541342" y="4871071"/>
            <a:ext cx="3037769" cy="2703614"/>
          </a:xfrm>
          <a:custGeom>
            <a:avLst/>
            <a:gdLst/>
            <a:ahLst/>
            <a:cxnLst/>
            <a:rect l="l" t="t" r="r" b="b"/>
            <a:pathLst>
              <a:path w="3037769" h="2703614">
                <a:moveTo>
                  <a:pt x="0" y="0"/>
                </a:moveTo>
                <a:lnTo>
                  <a:pt x="3037769" y="0"/>
                </a:lnTo>
                <a:lnTo>
                  <a:pt x="3037769" y="2703615"/>
                </a:lnTo>
                <a:lnTo>
                  <a:pt x="0" y="2703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11336685" y="4871071"/>
            <a:ext cx="3782178" cy="2482484"/>
          </a:xfrm>
          <a:custGeom>
            <a:avLst/>
            <a:gdLst/>
            <a:ahLst/>
            <a:cxnLst/>
            <a:rect l="l" t="t" r="r" b="b"/>
            <a:pathLst>
              <a:path w="3782178" h="2482484">
                <a:moveTo>
                  <a:pt x="0" y="0"/>
                </a:moveTo>
                <a:lnTo>
                  <a:pt x="3782178" y="0"/>
                </a:lnTo>
                <a:lnTo>
                  <a:pt x="3782178" y="2482485"/>
                </a:lnTo>
                <a:lnTo>
                  <a:pt x="0" y="24824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469000" y="442608"/>
            <a:ext cx="4181766" cy="2207043"/>
          </a:xfrm>
          <a:custGeom>
            <a:avLst/>
            <a:gdLst/>
            <a:ahLst/>
            <a:cxnLst/>
            <a:rect l="l" t="t" r="r" b="b"/>
            <a:pathLst>
              <a:path w="4181766" h="2207043">
                <a:moveTo>
                  <a:pt x="0" y="0"/>
                </a:moveTo>
                <a:lnTo>
                  <a:pt x="4181766" y="0"/>
                </a:lnTo>
                <a:lnTo>
                  <a:pt x="4181766" y="2207043"/>
                </a:lnTo>
                <a:lnTo>
                  <a:pt x="0" y="2207043"/>
                </a:lnTo>
                <a:lnTo>
                  <a:pt x="0" y="0"/>
                </a:lnTo>
                <a:close/>
              </a:path>
            </a:pathLst>
          </a:custGeom>
          <a:blipFill>
            <a:blip r:embed="rId7"/>
            <a:stretch>
              <a:fillRect/>
            </a:stretch>
          </a:blipFill>
        </p:spPr>
      </p:sp>
      <p:sp>
        <p:nvSpPr>
          <p:cNvPr id="13" name="TextBox 13"/>
          <p:cNvSpPr txBox="1"/>
          <p:nvPr/>
        </p:nvSpPr>
        <p:spPr>
          <a:xfrm>
            <a:off x="4869280" y="2439815"/>
            <a:ext cx="8653934" cy="1149350"/>
          </a:xfrm>
          <a:prstGeom prst="rect">
            <a:avLst/>
          </a:prstGeom>
        </p:spPr>
        <p:txBody>
          <a:bodyPr lIns="0" tIns="0" rIns="0" bIns="0" rtlCol="0" anchor="t">
            <a:spAutoFit/>
          </a:bodyPr>
          <a:lstStyle/>
          <a:p>
            <a:pPr marL="0" lvl="0" indent="0" algn="ctr">
              <a:lnSpc>
                <a:spcPts val="8800"/>
              </a:lnSpc>
              <a:spcBef>
                <a:spcPct val="0"/>
              </a:spcBef>
            </a:pPr>
            <a:r>
              <a:rPr lang="en-US" sz="8000">
                <a:solidFill>
                  <a:srgbClr val="B2D235"/>
                </a:solidFill>
                <a:latin typeface="Open Sauce SemiBold Bold"/>
              </a:rPr>
              <a:t>CONTACT US</a:t>
            </a:r>
          </a:p>
        </p:txBody>
      </p:sp>
      <p:sp>
        <p:nvSpPr>
          <p:cNvPr id="14" name="TextBox 14"/>
          <p:cNvSpPr txBox="1"/>
          <p:nvPr/>
        </p:nvSpPr>
        <p:spPr>
          <a:xfrm>
            <a:off x="2559883" y="3655840"/>
            <a:ext cx="13272728" cy="920750"/>
          </a:xfrm>
          <a:prstGeom prst="rect">
            <a:avLst/>
          </a:prstGeom>
        </p:spPr>
        <p:txBody>
          <a:bodyPr lIns="0" tIns="0" rIns="0" bIns="0" rtlCol="0" anchor="t">
            <a:spAutoFit/>
          </a:bodyPr>
          <a:lstStyle/>
          <a:p>
            <a:pPr marL="0" lvl="0" indent="0" algn="ctr">
              <a:lnSpc>
                <a:spcPts val="7150"/>
              </a:lnSpc>
              <a:spcBef>
                <a:spcPct val="0"/>
              </a:spcBef>
            </a:pPr>
            <a:r>
              <a:rPr lang="en-US" sz="6500">
                <a:solidFill>
                  <a:srgbClr val="4AC2CD"/>
                </a:solidFill>
                <a:latin typeface="Open Sauce SemiBold Bold"/>
              </a:rPr>
              <a:t>Climate Judiciary Project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28141" y="386715"/>
            <a:ext cx="8653934" cy="1369695"/>
          </a:xfrm>
          <a:prstGeom prst="rect">
            <a:avLst/>
          </a:prstGeom>
        </p:spPr>
        <p:txBody>
          <a:bodyPr lIns="0" tIns="0" rIns="0" bIns="0" rtlCol="0" anchor="t">
            <a:spAutoFit/>
          </a:bodyPr>
          <a:lstStyle/>
          <a:p>
            <a:pPr marL="0" lvl="0" indent="0" algn="ctr">
              <a:lnSpc>
                <a:spcPts val="10560"/>
              </a:lnSpc>
              <a:spcBef>
                <a:spcPct val="0"/>
              </a:spcBef>
            </a:pPr>
            <a:r>
              <a:rPr lang="en-US" sz="9600">
                <a:solidFill>
                  <a:srgbClr val="B2D235"/>
                </a:solidFill>
                <a:latin typeface="Open Sauce SemiBold Bold"/>
              </a:rPr>
              <a:t>RESOURCES</a:t>
            </a:r>
          </a:p>
        </p:txBody>
      </p:sp>
      <p:sp>
        <p:nvSpPr>
          <p:cNvPr id="3" name="TextBox 3"/>
          <p:cNvSpPr txBox="1"/>
          <p:nvPr/>
        </p:nvSpPr>
        <p:spPr>
          <a:xfrm>
            <a:off x="1066800" y="1756410"/>
            <a:ext cx="15015132" cy="8430513"/>
          </a:xfrm>
          <a:prstGeom prst="rect">
            <a:avLst/>
          </a:prstGeom>
        </p:spPr>
        <p:txBody>
          <a:bodyPr lIns="0" tIns="0" rIns="0" bIns="0" rtlCol="0" anchor="t">
            <a:spAutoFit/>
          </a:bodyPr>
          <a:lstStyle/>
          <a:p>
            <a:pPr marL="460032" lvl="1" indent="-230016">
              <a:lnSpc>
                <a:spcPts val="2983"/>
              </a:lnSpc>
              <a:buFont typeface="Arial"/>
              <a:buChar char="•"/>
            </a:pPr>
            <a:r>
              <a:rPr lang="en-US" sz="2130" dirty="0">
                <a:solidFill>
                  <a:srgbClr val="62C7CE"/>
                </a:solidFill>
                <a:latin typeface="Open Sauce Bold"/>
              </a:rPr>
              <a:t>U.S. Global Change Research Program, Fourth National Climate Assessment</a:t>
            </a:r>
          </a:p>
          <a:p>
            <a:pPr marL="920064" lvl="2" indent="-306688">
              <a:lnSpc>
                <a:spcPts val="2983"/>
              </a:lnSpc>
              <a:buFont typeface="Arial"/>
              <a:buChar char="⚬"/>
            </a:pPr>
            <a:r>
              <a:rPr lang="en-US" sz="2130" u="sng" dirty="0">
                <a:solidFill>
                  <a:schemeClr val="bg1"/>
                </a:solidFill>
                <a:latin typeface="Open Sauce"/>
                <a:hlinkClick r:id="rId2" tooltip="https://science2017.globalchange.gov">
                  <a:extLst>
                    <a:ext uri="{A12FA001-AC4F-418D-AE19-62706E023703}">
                      <ahyp:hlinkClr xmlns:ahyp="http://schemas.microsoft.com/office/drawing/2018/hyperlinkcolor" val="tx"/>
                    </a:ext>
                  </a:extLst>
                </a:hlinkClick>
              </a:rPr>
              <a:t>Vol. 1: Climate Science Special Report</a:t>
            </a:r>
          </a:p>
          <a:p>
            <a:pPr marL="920064" lvl="2" indent="-306688">
              <a:lnSpc>
                <a:spcPts val="2983"/>
              </a:lnSpc>
              <a:buFont typeface="Arial"/>
              <a:buChar char="⚬"/>
            </a:pPr>
            <a:r>
              <a:rPr lang="en-US" sz="2130" u="sng" dirty="0">
                <a:solidFill>
                  <a:schemeClr val="bg1"/>
                </a:solidFill>
                <a:latin typeface="Open Sauce"/>
                <a:hlinkClick r:id="rId3" tooltip="https://nca2018.globalchange.gov">
                  <a:extLst>
                    <a:ext uri="{A12FA001-AC4F-418D-AE19-62706E023703}">
                      <ahyp:hlinkClr xmlns:ahyp="http://schemas.microsoft.com/office/drawing/2018/hyperlinkcolor" val="tx"/>
                    </a:ext>
                  </a:extLst>
                </a:hlinkClick>
              </a:rPr>
              <a:t>Vol. 2: Impacts, Risks, and Adaptation in the United States</a:t>
            </a:r>
          </a:p>
          <a:p>
            <a:pPr marL="460032" lvl="1" indent="-230016">
              <a:lnSpc>
                <a:spcPts val="2983"/>
              </a:lnSpc>
              <a:buFont typeface="Arial"/>
              <a:buChar char="•"/>
            </a:pPr>
            <a:r>
              <a:rPr lang="en-US" sz="2130" dirty="0">
                <a:solidFill>
                  <a:srgbClr val="62C7CE"/>
                </a:solidFill>
                <a:latin typeface="Open Sauce Bold"/>
              </a:rPr>
              <a:t>Intergovernmental Panel on Climate Change, Sixth Assessment Report</a:t>
            </a:r>
          </a:p>
          <a:p>
            <a:pPr marL="920064" lvl="2" indent="-306688">
              <a:lnSpc>
                <a:spcPts val="2983"/>
              </a:lnSpc>
              <a:buFont typeface="Arial"/>
              <a:buChar char="⚬"/>
            </a:pPr>
            <a:r>
              <a:rPr lang="en-US" sz="2130" u="sng" dirty="0">
                <a:solidFill>
                  <a:schemeClr val="bg1"/>
                </a:solidFill>
                <a:latin typeface="Open Sauce"/>
                <a:hlinkClick r:id="rId4" tooltip="https://www.ipcc.ch/report/sixth-assessment-report-working-group-3/">
                  <a:extLst>
                    <a:ext uri="{A12FA001-AC4F-418D-AE19-62706E023703}">
                      <ahyp:hlinkClr xmlns:ahyp="http://schemas.microsoft.com/office/drawing/2018/hyperlinkcolor" val="tx"/>
                    </a:ext>
                  </a:extLst>
                </a:hlinkClick>
              </a:rPr>
              <a:t>Climate Change 2022: Mitigation of Climate Change</a:t>
            </a:r>
          </a:p>
          <a:p>
            <a:pPr marL="920064" lvl="2" indent="-306688">
              <a:lnSpc>
                <a:spcPts val="2983"/>
              </a:lnSpc>
              <a:buFont typeface="Arial"/>
              <a:buChar char="⚬"/>
            </a:pPr>
            <a:r>
              <a:rPr lang="en-US" sz="2130" u="sng" dirty="0">
                <a:solidFill>
                  <a:schemeClr val="bg1"/>
                </a:solidFill>
                <a:latin typeface="Open Sauce"/>
                <a:hlinkClick r:id="rId5" tooltip="https://www.ipcc.ch/report/sixth-assessment-report-working-group-ii/https:/www.ipcc.ch/report/sixth-assessment-report-working-group-ii/">
                  <a:extLst>
                    <a:ext uri="{A12FA001-AC4F-418D-AE19-62706E023703}">
                      <ahyp:hlinkClr xmlns:ahyp="http://schemas.microsoft.com/office/drawing/2018/hyperlinkcolor" val="tx"/>
                    </a:ext>
                  </a:extLst>
                </a:hlinkClick>
              </a:rPr>
              <a:t>Climate Change 2022: Impacts, Adaptation and Vulnerability</a:t>
            </a:r>
          </a:p>
          <a:p>
            <a:pPr marL="920064" lvl="2" indent="-306688">
              <a:lnSpc>
                <a:spcPts val="2983"/>
              </a:lnSpc>
              <a:buFont typeface="Arial"/>
              <a:buChar char="⚬"/>
            </a:pPr>
            <a:r>
              <a:rPr lang="en-US" sz="2130" u="sng" dirty="0">
                <a:solidFill>
                  <a:schemeClr val="bg1"/>
                </a:solidFill>
                <a:latin typeface="Open Sauce"/>
                <a:hlinkClick r:id="rId6" tooltip="https://www.ipcc.ch/report/sixth-assessment-report-working-group-i/">
                  <a:extLst>
                    <a:ext uri="{A12FA001-AC4F-418D-AE19-62706E023703}">
                      <ahyp:hlinkClr xmlns:ahyp="http://schemas.microsoft.com/office/drawing/2018/hyperlinkcolor" val="tx"/>
                    </a:ext>
                  </a:extLst>
                </a:hlinkClick>
              </a:rPr>
              <a:t>Climate Change 2021: The Physical Science Basis</a:t>
            </a:r>
          </a:p>
          <a:p>
            <a:pPr marL="920064" lvl="2" indent="-306688">
              <a:lnSpc>
                <a:spcPts val="2983"/>
              </a:lnSpc>
              <a:buFont typeface="Arial"/>
              <a:buChar char="⚬"/>
            </a:pPr>
            <a:r>
              <a:rPr lang="en-US" sz="2130" u="sng" dirty="0">
                <a:solidFill>
                  <a:schemeClr val="bg1"/>
                </a:solidFill>
                <a:latin typeface="Open Sauce"/>
                <a:hlinkClick r:id="rId7" tooltip="https://www.ipcc.ch/report/sixth-assessment-report-cycle/">
                  <a:extLst>
                    <a:ext uri="{A12FA001-AC4F-418D-AE19-62706E023703}">
                      <ahyp:hlinkClr xmlns:ahyp="http://schemas.microsoft.com/office/drawing/2018/hyperlinkcolor" val="tx"/>
                    </a:ext>
                  </a:extLst>
                </a:hlinkClick>
              </a:rPr>
              <a:t>AR6 Synthesis Report: Climate Change 2023</a:t>
            </a:r>
          </a:p>
          <a:p>
            <a:pPr marL="460032" lvl="1" indent="-230016">
              <a:lnSpc>
                <a:spcPts val="2983"/>
              </a:lnSpc>
              <a:buFont typeface="Arial"/>
              <a:buChar char="•"/>
            </a:pPr>
            <a:r>
              <a:rPr lang="en-US" sz="2130" dirty="0">
                <a:solidFill>
                  <a:srgbClr val="62C7CE"/>
                </a:solidFill>
                <a:latin typeface="Open Sauce Bold"/>
              </a:rPr>
              <a:t>National Academies of Science, Engineering, and Medicine</a:t>
            </a:r>
          </a:p>
          <a:p>
            <a:pPr marL="920064" lvl="2" indent="-306688">
              <a:lnSpc>
                <a:spcPts val="2983"/>
              </a:lnSpc>
              <a:buFont typeface="Arial"/>
              <a:buChar char="⚬"/>
            </a:pPr>
            <a:r>
              <a:rPr lang="en-US" sz="2130" u="sng" dirty="0">
                <a:solidFill>
                  <a:schemeClr val="bg1"/>
                </a:solidFill>
                <a:latin typeface="Open Sauce"/>
                <a:hlinkClick r:id="rId8" tooltip="https://nap.nationalacademies.org/catalog/25733/climate-change-evidence-and-causes-update-2020">
                  <a:extLst>
                    <a:ext uri="{A12FA001-AC4F-418D-AE19-62706E023703}">
                      <ahyp:hlinkClr xmlns:ahyp="http://schemas.microsoft.com/office/drawing/2018/hyperlinkcolor" val="tx"/>
                    </a:ext>
                  </a:extLst>
                </a:hlinkClick>
              </a:rPr>
              <a:t>Climate Change: Evidence and Causes: Update 2020 (2021)</a:t>
            </a:r>
          </a:p>
          <a:p>
            <a:pPr marL="920064" lvl="2" indent="-306688">
              <a:lnSpc>
                <a:spcPts val="2983"/>
              </a:lnSpc>
              <a:buFont typeface="Arial"/>
              <a:buChar char="⚬"/>
            </a:pPr>
            <a:r>
              <a:rPr lang="en-US" sz="2130" u="sng" dirty="0">
                <a:solidFill>
                  <a:schemeClr val="bg1"/>
                </a:solidFill>
                <a:latin typeface="Open Sauce"/>
                <a:hlinkClick r:id="rId9" tooltip="https://nap.nationalacademies.org/read/12877/chapter/1#ii">
                  <a:extLst>
                    <a:ext uri="{A12FA001-AC4F-418D-AE19-62706E023703}">
                      <ahyp:hlinkClr xmlns:ahyp="http://schemas.microsoft.com/office/drawing/2018/hyperlinkcolor" val="tx"/>
                    </a:ext>
                  </a:extLst>
                </a:hlinkClick>
              </a:rPr>
              <a:t>Climate Stabilization Targets (2010)</a:t>
            </a:r>
          </a:p>
          <a:p>
            <a:pPr marL="920064" lvl="2" indent="-306688">
              <a:lnSpc>
                <a:spcPts val="2983"/>
              </a:lnSpc>
              <a:buFont typeface="Arial"/>
              <a:buChar char="⚬"/>
            </a:pPr>
            <a:r>
              <a:rPr lang="en-US" sz="2130" u="sng" dirty="0">
                <a:solidFill>
                  <a:schemeClr val="bg1"/>
                </a:solidFill>
                <a:latin typeface="Open Sauce"/>
                <a:hlinkClick r:id="rId10" tooltip="https://nap.nationalacademies.org/read/25932/chapter/1">
                  <a:extLst>
                    <a:ext uri="{A12FA001-AC4F-418D-AE19-62706E023703}">
                      <ahyp:hlinkClr xmlns:ahyp="http://schemas.microsoft.com/office/drawing/2018/hyperlinkcolor" val="tx"/>
                    </a:ext>
                  </a:extLst>
                </a:hlinkClick>
              </a:rPr>
              <a:t>Accelerating Decarbonization of the U.S. Energy System (2021)</a:t>
            </a:r>
          </a:p>
          <a:p>
            <a:pPr marL="920064" lvl="2" indent="-306688">
              <a:lnSpc>
                <a:spcPts val="2983"/>
              </a:lnSpc>
              <a:buFont typeface="Arial"/>
              <a:buChar char="⚬"/>
            </a:pPr>
            <a:r>
              <a:rPr lang="en-US" sz="2130" u="sng" dirty="0">
                <a:solidFill>
                  <a:schemeClr val="bg1"/>
                </a:solidFill>
                <a:latin typeface="Open Sauce"/>
                <a:hlinkClick r:id="rId11" tooltip="https://nap.nationalacademies.org/catalog/21852/attribution-of-extreme-weather-events-in-the-context-of-climate-change">
                  <a:extLst>
                    <a:ext uri="{A12FA001-AC4F-418D-AE19-62706E023703}">
                      <ahyp:hlinkClr xmlns:ahyp="http://schemas.microsoft.com/office/drawing/2018/hyperlinkcolor" val="tx"/>
                    </a:ext>
                  </a:extLst>
                </a:hlinkClick>
              </a:rPr>
              <a:t>Attribution of Extreme Weather Events in the Context of Climate Change (2016)</a:t>
            </a:r>
          </a:p>
          <a:p>
            <a:pPr marL="460032" lvl="1" indent="-230016">
              <a:lnSpc>
                <a:spcPts val="2983"/>
              </a:lnSpc>
              <a:buFont typeface="Arial"/>
              <a:buChar char="•"/>
            </a:pPr>
            <a:r>
              <a:rPr lang="en-US" sz="2130" dirty="0">
                <a:solidFill>
                  <a:srgbClr val="62C7CE"/>
                </a:solidFill>
                <a:latin typeface="Open Sauce Bold"/>
              </a:rPr>
              <a:t>NOAA</a:t>
            </a:r>
          </a:p>
          <a:p>
            <a:pPr marL="920064" lvl="2" indent="-306688">
              <a:lnSpc>
                <a:spcPts val="2983"/>
              </a:lnSpc>
              <a:buFont typeface="Arial"/>
              <a:buChar char="⚬"/>
            </a:pPr>
            <a:r>
              <a:rPr lang="en-US" sz="2130" u="sng" dirty="0">
                <a:solidFill>
                  <a:schemeClr val="bg1"/>
                </a:solidFill>
                <a:latin typeface="Open Sauce"/>
                <a:hlinkClick r:id="rId12" tooltip="https://statesummaries.ncics.org">
                  <a:extLst>
                    <a:ext uri="{A12FA001-AC4F-418D-AE19-62706E023703}">
                      <ahyp:hlinkClr xmlns:ahyp="http://schemas.microsoft.com/office/drawing/2018/hyperlinkcolor" val="tx"/>
                    </a:ext>
                  </a:extLst>
                </a:hlinkClick>
              </a:rPr>
              <a:t>State Climate Summaries</a:t>
            </a:r>
          </a:p>
          <a:p>
            <a:pPr marL="920064" lvl="2" indent="-306688">
              <a:lnSpc>
                <a:spcPts val="2983"/>
              </a:lnSpc>
              <a:buFont typeface="Arial"/>
              <a:buChar char="⚬"/>
            </a:pPr>
            <a:r>
              <a:rPr lang="en-US" sz="2130" u="sng" dirty="0">
                <a:solidFill>
                  <a:schemeClr val="bg1"/>
                </a:solidFill>
                <a:latin typeface="Open Sauce"/>
                <a:hlinkClick r:id="rId13" tooltip="https://www.ncei.noaa.gov/access/monitoring/monthly-report/">
                  <a:extLst>
                    <a:ext uri="{A12FA001-AC4F-418D-AE19-62706E023703}">
                      <ahyp:hlinkClr xmlns:ahyp="http://schemas.microsoft.com/office/drawing/2018/hyperlinkcolor" val="tx"/>
                    </a:ext>
                  </a:extLst>
                </a:hlinkClick>
              </a:rPr>
              <a:t>State of the Climate, Monthly Reports</a:t>
            </a:r>
          </a:p>
          <a:p>
            <a:pPr marL="460032" lvl="1" indent="-230016">
              <a:lnSpc>
                <a:spcPts val="2983"/>
              </a:lnSpc>
              <a:buFont typeface="Arial"/>
              <a:buChar char="•"/>
            </a:pPr>
            <a:r>
              <a:rPr lang="en-US" sz="2130" dirty="0">
                <a:solidFill>
                  <a:srgbClr val="62C7CE"/>
                </a:solidFill>
                <a:latin typeface="Open Sauce Bold"/>
              </a:rPr>
              <a:t>Academic Journal Articles</a:t>
            </a:r>
          </a:p>
          <a:p>
            <a:pPr marL="920064" lvl="2" indent="-306688">
              <a:lnSpc>
                <a:spcPts val="2983"/>
              </a:lnSpc>
              <a:buFont typeface="Arial"/>
              <a:buChar char="⚬"/>
            </a:pPr>
            <a:r>
              <a:rPr lang="en-US" sz="2130" u="sng" dirty="0">
                <a:solidFill>
                  <a:schemeClr val="bg1"/>
                </a:solidFill>
                <a:latin typeface="Open Sauce"/>
                <a:hlinkClick r:id="rId14" tooltip="https://gibbs-lab.wisc.edu/assets/Gibbs_Climate_change_and_global_health_2007.pdf">
                  <a:extLst>
                    <a:ext uri="{A12FA001-AC4F-418D-AE19-62706E023703}">
                      <ahyp:hlinkClr xmlns:ahyp="http://schemas.microsoft.com/office/drawing/2018/hyperlinkcolor" val="tx"/>
                    </a:ext>
                  </a:extLst>
                </a:hlinkClick>
              </a:rPr>
              <a:t>Jonathan A. Patz et al., </a:t>
            </a:r>
            <a:r>
              <a:rPr lang="en-US" sz="2130" u="sng" dirty="0">
                <a:solidFill>
                  <a:schemeClr val="bg1"/>
                </a:solidFill>
                <a:latin typeface="Open Sauce Italics"/>
                <a:hlinkClick r:id="rId14" tooltip="https://gibbs-lab.wisc.edu/assets/Gibbs_Climate_change_and_global_health_2007.pdf">
                  <a:extLst>
                    <a:ext uri="{A12FA001-AC4F-418D-AE19-62706E023703}">
                      <ahyp:hlinkClr xmlns:ahyp="http://schemas.microsoft.com/office/drawing/2018/hyperlinkcolor" val="tx"/>
                    </a:ext>
                  </a:extLst>
                </a:hlinkClick>
              </a:rPr>
              <a:t>Climate Change and Global Health: Quantifying a Growing Ethical Crisis</a:t>
            </a:r>
            <a:r>
              <a:rPr lang="en-US" sz="2130" u="sng" dirty="0">
                <a:solidFill>
                  <a:schemeClr val="bg1"/>
                </a:solidFill>
                <a:latin typeface="Open Sauce"/>
                <a:hlinkClick r:id="rId14" tooltip="https://gibbs-lab.wisc.edu/assets/Gibbs_Climate_change_and_global_health_2007.pdf">
                  <a:extLst>
                    <a:ext uri="{A12FA001-AC4F-418D-AE19-62706E023703}">
                      <ahyp:hlinkClr xmlns:ahyp="http://schemas.microsoft.com/office/drawing/2018/hyperlinkcolor" val="tx"/>
                    </a:ext>
                  </a:extLst>
                </a:hlinkClick>
              </a:rPr>
              <a:t>, 4 ECOHEALTH 397, 400 (2007)</a:t>
            </a:r>
          </a:p>
          <a:p>
            <a:pPr marL="920064" lvl="2" indent="-306688">
              <a:lnSpc>
                <a:spcPts val="2983"/>
              </a:lnSpc>
              <a:buFont typeface="Arial"/>
              <a:buChar char="⚬"/>
            </a:pP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Andy Haines &amp; Kristie </a:t>
            </a:r>
            <a:r>
              <a:rPr lang="en-US" sz="2130" u="sng" dirty="0" err="1">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Ebi</a:t>
            </a: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 </a:t>
            </a:r>
            <a:r>
              <a:rPr lang="en-US" sz="2130" u="sng" dirty="0">
                <a:solidFill>
                  <a:schemeClr val="bg1"/>
                </a:solidFill>
                <a:latin typeface="Open Sauce Italics"/>
                <a:hlinkClick r:id="rId15" tooltip="https://www.nejm.org/doi/full/10.1056/NEJMra1807873">
                  <a:extLst>
                    <a:ext uri="{A12FA001-AC4F-418D-AE19-62706E023703}">
                      <ahyp:hlinkClr xmlns:ahyp="http://schemas.microsoft.com/office/drawing/2018/hyperlinkcolor" val="tx"/>
                    </a:ext>
                  </a:extLst>
                </a:hlinkClick>
              </a:rPr>
              <a:t>The Imperative for Climate Action to Protect Health</a:t>
            </a: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 380 NEJM 263 (2019)</a:t>
            </a:r>
          </a:p>
          <a:p>
            <a:pPr marL="920064" lvl="2" indent="-306688">
              <a:lnSpc>
                <a:spcPts val="2983"/>
              </a:lnSpc>
              <a:buFont typeface="Arial"/>
              <a:buChar char="⚬"/>
            </a:pP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Michael </a:t>
            </a:r>
            <a:r>
              <a:rPr lang="en-US" sz="2130" u="sng" dirty="0" err="1">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Wehner</a:t>
            </a: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 et al., </a:t>
            </a:r>
            <a:r>
              <a:rPr lang="en-US" sz="2130" u="sng" dirty="0">
                <a:solidFill>
                  <a:schemeClr val="bg1"/>
                </a:solidFill>
                <a:latin typeface="Open Sauce Italics"/>
                <a:hlinkClick r:id="rId16" tooltip="https://www.sciencedirect.com/science/article/pii/S2212094717301159">
                  <a:extLst>
                    <a:ext uri="{A12FA001-AC4F-418D-AE19-62706E023703}">
                      <ahyp:hlinkClr xmlns:ahyp="http://schemas.microsoft.com/office/drawing/2018/hyperlinkcolor" val="tx"/>
                    </a:ext>
                  </a:extLst>
                </a:hlinkClick>
              </a:rPr>
              <a:t>Early 21st Century Anthropogenic Changes in Extremely Hot Days As Simulated by the C20C+ Detection and Attribution Multi-model Ensemble</a:t>
            </a: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 20 Weather &amp; Climate Extremes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a:spLocks/>
          </p:cNvSpPr>
          <p:nvPr/>
        </p:nvSpPr>
        <p:spPr>
          <a:xfrm>
            <a:off x="10488519" y="0"/>
            <a:ext cx="7799481" cy="10287000"/>
          </a:xfrm>
          <a:custGeom>
            <a:avLst/>
            <a:gdLst/>
            <a:ahLst/>
            <a:cxnLst/>
            <a:rect l="l" t="t" r="r" b="b"/>
            <a:pathLst>
              <a:path w="7799481" h="10287000">
                <a:moveTo>
                  <a:pt x="0" y="0"/>
                </a:moveTo>
                <a:lnTo>
                  <a:pt x="7799481" y="0"/>
                </a:lnTo>
                <a:lnTo>
                  <a:pt x="7799481" y="10287000"/>
                </a:lnTo>
                <a:lnTo>
                  <a:pt x="0" y="10287000"/>
                </a:lnTo>
                <a:lnTo>
                  <a:pt x="0" y="0"/>
                </a:lnTo>
                <a:close/>
              </a:path>
            </a:pathLst>
          </a:custGeom>
          <a:blipFill>
            <a:blip r:embed="rId3"/>
            <a:stretch>
              <a:fillRect t="-226" r="-5221" b="-3085"/>
            </a:stretch>
          </a:blipFill>
        </p:spPr>
        <p:txBody>
          <a:bodyPr/>
          <a:lstStyle/>
          <a:p>
            <a:endParaRPr lang="en-US" dirty="0"/>
          </a:p>
        </p:txBody>
      </p:sp>
      <p:grpSp>
        <p:nvGrpSpPr>
          <p:cNvPr id="3" name="Group 3"/>
          <p:cNvGrpSpPr/>
          <p:nvPr/>
        </p:nvGrpSpPr>
        <p:grpSpPr>
          <a:xfrm>
            <a:off x="145361" y="212725"/>
            <a:ext cx="13442315" cy="448022"/>
            <a:chOff x="0" y="0"/>
            <a:chExt cx="17923086" cy="597362"/>
          </a:xfrm>
        </p:grpSpPr>
        <p:sp>
          <p:nvSpPr>
            <p:cNvPr id="4" name="TextBox 4"/>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8" name="TextBox 8"/>
          <p:cNvSpPr txBox="1">
            <a:spLocks/>
          </p:cNvSpPr>
          <p:nvPr/>
        </p:nvSpPr>
        <p:spPr>
          <a:xfrm>
            <a:off x="550560" y="892810"/>
            <a:ext cx="10416098" cy="2593340"/>
          </a:xfrm>
          <a:prstGeom prst="rect">
            <a:avLst/>
          </a:prstGeom>
        </p:spPr>
        <p:txBody>
          <a:bodyPr lIns="0" tIns="0" rIns="0" bIns="0" rtlCol="0" anchor="t">
            <a:spAutoFit/>
          </a:bodyPr>
          <a:lstStyle/>
          <a:p>
            <a:pPr marL="0" lvl="0" indent="0">
              <a:lnSpc>
                <a:spcPts val="6820"/>
              </a:lnSpc>
            </a:pPr>
            <a:r>
              <a:rPr lang="en-US" sz="6200" dirty="0">
                <a:solidFill>
                  <a:srgbClr val="B2D235"/>
                </a:solidFill>
                <a:latin typeface="Open Sauce SemiBold Bold"/>
              </a:rPr>
              <a:t>INTERGOVERNMENTAL PANEL ON CLIMATE CHANGE (IPCC)</a:t>
            </a:r>
          </a:p>
        </p:txBody>
      </p:sp>
      <p:sp>
        <p:nvSpPr>
          <p:cNvPr id="9" name="TextBox 9"/>
          <p:cNvSpPr txBox="1">
            <a:spLocks/>
          </p:cNvSpPr>
          <p:nvPr/>
        </p:nvSpPr>
        <p:spPr>
          <a:xfrm>
            <a:off x="145361" y="3972154"/>
            <a:ext cx="9937958" cy="5829300"/>
          </a:xfrm>
          <a:prstGeom prst="rect">
            <a:avLst/>
          </a:prstGeom>
        </p:spPr>
        <p:txBody>
          <a:bodyPr lIns="0" tIns="0" rIns="0" bIns="0" rtlCol="0" anchor="t">
            <a:spAutoFit/>
          </a:bodyPr>
          <a:lstStyle/>
          <a:p>
            <a:pPr marL="690882" lvl="1" indent="-345441">
              <a:lnSpc>
                <a:spcPts val="3840"/>
              </a:lnSpc>
              <a:buFont typeface="Arial"/>
              <a:buChar char="•"/>
            </a:pPr>
            <a:r>
              <a:rPr lang="en-US" sz="3200" dirty="0">
                <a:solidFill>
                  <a:srgbClr val="FFFFFF"/>
                </a:solidFill>
                <a:latin typeface="Open Sauce SemiBold"/>
              </a:rPr>
              <a:t>The IPCC is the world's leading authority for assessing the science related to climate change. It consists of members from 195 countries, including the United States.</a:t>
            </a:r>
          </a:p>
          <a:p>
            <a:pPr>
              <a:lnSpc>
                <a:spcPts val="3840"/>
              </a:lnSpc>
            </a:pPr>
            <a:endParaRPr lang="en-US" sz="3200" dirty="0">
              <a:solidFill>
                <a:srgbClr val="FFFFFF"/>
              </a:solidFill>
              <a:latin typeface="Open Sauce SemiBold"/>
            </a:endParaRPr>
          </a:p>
          <a:p>
            <a:pPr marL="690882" lvl="1" indent="-345441">
              <a:lnSpc>
                <a:spcPts val="3840"/>
              </a:lnSpc>
              <a:buFont typeface="Arial"/>
              <a:buChar char="•"/>
            </a:pPr>
            <a:r>
              <a:rPr lang="en-US" sz="3200" dirty="0">
                <a:solidFill>
                  <a:srgbClr val="FFFFFF"/>
                </a:solidFill>
                <a:latin typeface="Open Sauce SemiBold"/>
              </a:rPr>
              <a:t>IPCC prepares </a:t>
            </a:r>
            <a:r>
              <a:rPr lang="en-US" sz="3200" dirty="0">
                <a:solidFill>
                  <a:srgbClr val="62C7CE"/>
                </a:solidFill>
                <a:latin typeface="Open Sauce SemiBold"/>
              </a:rPr>
              <a:t>comprehensive Assessment Reports </a:t>
            </a:r>
            <a:r>
              <a:rPr lang="en-US" sz="3200" dirty="0">
                <a:solidFill>
                  <a:srgbClr val="FFFFFF"/>
                </a:solidFill>
                <a:latin typeface="Open Sauce SemiBold"/>
              </a:rPr>
              <a:t>about:</a:t>
            </a:r>
          </a:p>
          <a:p>
            <a:pPr marL="1381764" lvl="2" indent="-460588">
              <a:lnSpc>
                <a:spcPts val="3840"/>
              </a:lnSpc>
              <a:buFont typeface="Arial"/>
              <a:buChar char="⚬"/>
            </a:pPr>
            <a:r>
              <a:rPr lang="en-US" sz="3200" dirty="0">
                <a:solidFill>
                  <a:srgbClr val="FFFFFF"/>
                </a:solidFill>
                <a:latin typeface="Open Sauce SemiBold"/>
              </a:rPr>
              <a:t>the state of scientific, technical and socio-economic knowledge on climate change, </a:t>
            </a:r>
          </a:p>
          <a:p>
            <a:pPr marL="1381764" lvl="2" indent="-460588">
              <a:lnSpc>
                <a:spcPts val="3840"/>
              </a:lnSpc>
              <a:buFont typeface="Arial"/>
              <a:buChar char="⚬"/>
            </a:pPr>
            <a:r>
              <a:rPr lang="en-US" sz="3200" dirty="0">
                <a:solidFill>
                  <a:srgbClr val="FFFFFF"/>
                </a:solidFill>
                <a:latin typeface="Open Sauce SemiBold"/>
              </a:rPr>
              <a:t>its impacts and future risks, and</a:t>
            </a:r>
          </a:p>
          <a:p>
            <a:pPr marL="1381764" lvl="2" indent="-460588">
              <a:lnSpc>
                <a:spcPts val="3840"/>
              </a:lnSpc>
              <a:buFont typeface="Arial"/>
              <a:buChar char="⚬"/>
            </a:pPr>
            <a:r>
              <a:rPr lang="en-US" sz="3200" dirty="0">
                <a:solidFill>
                  <a:srgbClr val="FFFFFF"/>
                </a:solidFill>
                <a:latin typeface="Open Sauce SemiBold"/>
              </a:rPr>
              <a:t>options for reducing the rate at which climate change is taking place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7" name="Freeform 7"/>
          <p:cNvSpPr/>
          <p:nvPr/>
        </p:nvSpPr>
        <p:spPr>
          <a:xfrm>
            <a:off x="6372038" y="1452154"/>
            <a:ext cx="11421482" cy="8336881"/>
          </a:xfrm>
          <a:custGeom>
            <a:avLst/>
            <a:gdLst/>
            <a:ahLst/>
            <a:cxnLst/>
            <a:rect l="l" t="t" r="r" b="b"/>
            <a:pathLst>
              <a:path w="11421482" h="8336881">
                <a:moveTo>
                  <a:pt x="0" y="0"/>
                </a:moveTo>
                <a:lnTo>
                  <a:pt x="11421482" y="0"/>
                </a:lnTo>
                <a:lnTo>
                  <a:pt x="11421482" y="8336881"/>
                </a:lnTo>
                <a:lnTo>
                  <a:pt x="0" y="8336881"/>
                </a:lnTo>
                <a:lnTo>
                  <a:pt x="0" y="0"/>
                </a:lnTo>
                <a:close/>
              </a:path>
            </a:pathLst>
          </a:custGeom>
          <a:blipFill>
            <a:blip r:embed="rId3"/>
            <a:stretch>
              <a:fillRect l="-461" r="-461"/>
            </a:stretch>
          </a:blipFill>
        </p:spPr>
      </p:sp>
      <p:sp>
        <p:nvSpPr>
          <p:cNvPr id="8" name="TextBox 8"/>
          <p:cNvSpPr txBox="1"/>
          <p:nvPr/>
        </p:nvSpPr>
        <p:spPr>
          <a:xfrm>
            <a:off x="491479" y="1499779"/>
            <a:ext cx="6375040" cy="4413885"/>
          </a:xfrm>
          <a:prstGeom prst="rect">
            <a:avLst/>
          </a:prstGeom>
        </p:spPr>
        <p:txBody>
          <a:bodyPr lIns="0" tIns="0" rIns="0" bIns="0" rtlCol="0" anchor="t">
            <a:spAutoFit/>
          </a:bodyPr>
          <a:lstStyle/>
          <a:p>
            <a:pPr>
              <a:lnSpc>
                <a:spcPts val="6930"/>
              </a:lnSpc>
            </a:pPr>
            <a:r>
              <a:rPr lang="en-US" sz="6300">
                <a:solidFill>
                  <a:srgbClr val="B2D235"/>
                </a:solidFill>
                <a:latin typeface="Open Sauce SemiBold Bold"/>
              </a:rPr>
              <a:t>ENERGY BALANCE </a:t>
            </a:r>
          </a:p>
          <a:p>
            <a:pPr marL="0" lvl="0" indent="0">
              <a:lnSpc>
                <a:spcPts val="6930"/>
              </a:lnSpc>
            </a:pPr>
            <a:r>
              <a:rPr lang="en-US" sz="6300">
                <a:solidFill>
                  <a:srgbClr val="B2D235"/>
                </a:solidFill>
                <a:latin typeface="Open Sauce SemiBold Bold"/>
              </a:rPr>
              <a:t>AND THE GREENHOUSE EFFECT</a:t>
            </a:r>
          </a:p>
        </p:txBody>
      </p:sp>
      <p:sp>
        <p:nvSpPr>
          <p:cNvPr id="9" name="TextBox 9"/>
          <p:cNvSpPr txBox="1">
            <a:spLocks noGrp="1" noRot="1" noMove="1" noResize="1" noEditPoints="1" noAdjustHandles="1" noChangeArrowheads="1" noChangeShapeType="1"/>
          </p:cNvSpPr>
          <p:nvPr/>
        </p:nvSpPr>
        <p:spPr>
          <a:xfrm>
            <a:off x="4521856" y="10022878"/>
            <a:ext cx="13702048" cy="200025"/>
          </a:xfrm>
          <a:prstGeom prst="rect">
            <a:avLst/>
          </a:prstGeom>
        </p:spPr>
        <p:txBody>
          <a:bodyPr lIns="0" tIns="0" rIns="0" bIns="0" rtlCol="0" anchor="t">
            <a:spAutoFit/>
          </a:bodyPr>
          <a:lstStyle/>
          <a:p>
            <a:pPr algn="r">
              <a:lnSpc>
                <a:spcPts val="1500"/>
              </a:lnSpc>
            </a:pPr>
            <a:r>
              <a:rPr lang="en-US" sz="1500" dirty="0">
                <a:solidFill>
                  <a:srgbClr val="AFB7BF"/>
                </a:solidFill>
                <a:latin typeface="Open Sauce Italics"/>
              </a:rPr>
              <a:t>Source: IPCC (1996) Working Group 1 contribution, Science of Climate Change, Second Assessment Report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7" name="Freeform 7"/>
          <p:cNvSpPr/>
          <p:nvPr/>
        </p:nvSpPr>
        <p:spPr>
          <a:xfrm>
            <a:off x="4155333" y="2633703"/>
            <a:ext cx="10101858" cy="7675721"/>
          </a:xfrm>
          <a:custGeom>
            <a:avLst/>
            <a:gdLst/>
            <a:ahLst/>
            <a:cxnLst/>
            <a:rect l="l" t="t" r="r" b="b"/>
            <a:pathLst>
              <a:path w="10101858" h="7675721">
                <a:moveTo>
                  <a:pt x="0" y="0"/>
                </a:moveTo>
                <a:lnTo>
                  <a:pt x="10101858" y="0"/>
                </a:lnTo>
                <a:lnTo>
                  <a:pt x="10101858" y="7675722"/>
                </a:lnTo>
                <a:lnTo>
                  <a:pt x="0" y="7675722"/>
                </a:lnTo>
                <a:lnTo>
                  <a:pt x="0" y="0"/>
                </a:lnTo>
                <a:close/>
              </a:path>
            </a:pathLst>
          </a:custGeom>
          <a:blipFill>
            <a:blip r:embed="rId3"/>
            <a:stretch>
              <a:fillRect/>
            </a:stretch>
          </a:blipFill>
        </p:spPr>
      </p:sp>
      <p:sp>
        <p:nvSpPr>
          <p:cNvPr id="8" name="TextBox 8"/>
          <p:cNvSpPr txBox="1"/>
          <p:nvPr/>
        </p:nvSpPr>
        <p:spPr>
          <a:xfrm>
            <a:off x="1028700" y="1242730"/>
            <a:ext cx="17110334" cy="942340"/>
          </a:xfrm>
          <a:prstGeom prst="rect">
            <a:avLst/>
          </a:prstGeom>
        </p:spPr>
        <p:txBody>
          <a:bodyPr lIns="0" tIns="0" rIns="0" bIns="0" rtlCol="0" anchor="t">
            <a:spAutoFit/>
          </a:bodyPr>
          <a:lstStyle/>
          <a:p>
            <a:pPr marL="0" lvl="0" indent="0">
              <a:lnSpc>
                <a:spcPts val="7099"/>
              </a:lnSpc>
            </a:pPr>
            <a:r>
              <a:rPr lang="en-US" sz="7099" spc="49">
                <a:solidFill>
                  <a:srgbClr val="B2D235"/>
                </a:solidFill>
                <a:latin typeface="Open Sauce SemiBold Bold"/>
              </a:rPr>
              <a:t>GLOBAL TEMPERATURE ANOMALY</a:t>
            </a:r>
          </a:p>
        </p:txBody>
      </p:sp>
      <p:sp>
        <p:nvSpPr>
          <p:cNvPr id="9" name="TextBox 9"/>
          <p:cNvSpPr txBox="1">
            <a:spLocks noGrp="1" noRot="1" noMove="1" noResize="1" noEditPoints="1" noAdjustHandles="1" noChangeArrowheads="1" noChangeShapeType="1"/>
          </p:cNvSpPr>
          <p:nvPr/>
        </p:nvSpPr>
        <p:spPr>
          <a:xfrm>
            <a:off x="11421736" y="9983862"/>
            <a:ext cx="6776041"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Italics"/>
              </a:rPr>
              <a:t>Source:  Figure from Climate Central, data from NASA GISS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028700" y="2847975"/>
            <a:ext cx="11169746" cy="6551355"/>
          </a:xfrm>
          <a:custGeom>
            <a:avLst/>
            <a:gdLst/>
            <a:ahLst/>
            <a:cxnLst/>
            <a:rect l="l" t="t" r="r" b="b"/>
            <a:pathLst>
              <a:path w="11169746" h="6551355">
                <a:moveTo>
                  <a:pt x="0" y="0"/>
                </a:moveTo>
                <a:lnTo>
                  <a:pt x="11169746" y="0"/>
                </a:lnTo>
                <a:lnTo>
                  <a:pt x="11169746" y="6551355"/>
                </a:lnTo>
                <a:lnTo>
                  <a:pt x="0" y="6551355"/>
                </a:lnTo>
                <a:lnTo>
                  <a:pt x="0" y="0"/>
                </a:lnTo>
                <a:close/>
              </a:path>
            </a:pathLst>
          </a:custGeom>
          <a:blipFill>
            <a:blip r:embed="rId3"/>
            <a:stretch>
              <a:fillRect l="-1634" r="-1634" b="-5312"/>
            </a:stretch>
          </a:blipFill>
        </p:spPr>
      </p:sp>
      <p:sp>
        <p:nvSpPr>
          <p:cNvPr id="3" name="TextBox 3"/>
          <p:cNvSpPr txBox="1"/>
          <p:nvPr/>
        </p:nvSpPr>
        <p:spPr>
          <a:xfrm>
            <a:off x="1028700" y="912495"/>
            <a:ext cx="11731261" cy="1868805"/>
          </a:xfrm>
          <a:prstGeom prst="rect">
            <a:avLst/>
          </a:prstGeom>
        </p:spPr>
        <p:txBody>
          <a:bodyPr lIns="0" tIns="0" rIns="0" bIns="0" rtlCol="0" anchor="t">
            <a:spAutoFit/>
          </a:bodyPr>
          <a:lstStyle/>
          <a:p>
            <a:pPr marL="0" lvl="0" indent="0" algn="l">
              <a:lnSpc>
                <a:spcPts val="7200"/>
              </a:lnSpc>
            </a:pPr>
            <a:r>
              <a:rPr lang="en-US" sz="7200" spc="50">
                <a:solidFill>
                  <a:srgbClr val="B2D235"/>
                </a:solidFill>
                <a:latin typeface="Open Sauce SemiBold Bold"/>
              </a:rPr>
              <a:t>CARBON DIOXIDE (CO  )   AND TEMPERATURE</a:t>
            </a:r>
          </a:p>
        </p:txBody>
      </p:sp>
      <p:sp>
        <p:nvSpPr>
          <p:cNvPr id="4" name="TextBox 4"/>
          <p:cNvSpPr txBox="1"/>
          <p:nvPr/>
        </p:nvSpPr>
        <p:spPr>
          <a:xfrm>
            <a:off x="11355324" y="1335557"/>
            <a:ext cx="635447" cy="685800"/>
          </a:xfrm>
          <a:prstGeom prst="rect">
            <a:avLst/>
          </a:prstGeom>
        </p:spPr>
        <p:txBody>
          <a:bodyPr lIns="0" tIns="0" rIns="0" bIns="0" rtlCol="0" anchor="t">
            <a:spAutoFit/>
          </a:bodyPr>
          <a:lstStyle/>
          <a:p>
            <a:pPr marL="0" lvl="0" indent="0" algn="l">
              <a:lnSpc>
                <a:spcPts val="5400"/>
              </a:lnSpc>
              <a:spcBef>
                <a:spcPct val="0"/>
              </a:spcBef>
            </a:pPr>
            <a:r>
              <a:rPr lang="en-US" sz="4500">
                <a:solidFill>
                  <a:srgbClr val="B2D235"/>
                </a:solidFill>
                <a:latin typeface="Open Sauce SemiBold Bold"/>
              </a:rPr>
              <a:t>2</a:t>
            </a:r>
          </a:p>
        </p:txBody>
      </p:sp>
      <p:sp>
        <p:nvSpPr>
          <p:cNvPr id="5" name="TextBox 5"/>
          <p:cNvSpPr txBox="1">
            <a:spLocks noGrp="1" noRot="1" noMove="1" noResize="1" noEditPoints="1" noAdjustHandles="1" noChangeArrowheads="1" noChangeShapeType="1"/>
          </p:cNvSpPr>
          <p:nvPr/>
        </p:nvSpPr>
        <p:spPr>
          <a:xfrm>
            <a:off x="6002326" y="9944484"/>
            <a:ext cx="12186013" cy="257175"/>
          </a:xfrm>
          <a:prstGeom prst="rect">
            <a:avLst/>
          </a:prstGeom>
        </p:spPr>
        <p:txBody>
          <a:bodyPr lIns="0" tIns="0" rIns="0" bIns="0" rtlCol="0" anchor="t">
            <a:spAutoFit/>
          </a:bodyPr>
          <a:lstStyle/>
          <a:p>
            <a:pPr algn="r">
              <a:lnSpc>
                <a:spcPts val="2100"/>
              </a:lnSpc>
            </a:pPr>
            <a:r>
              <a:rPr lang="en-US" sz="1500">
                <a:solidFill>
                  <a:srgbClr val="AFB7BF"/>
                </a:solidFill>
                <a:latin typeface="Open Sauce Italics"/>
              </a:rPr>
              <a:t>Source:  Nat'l Acad. of Sci. &amp; The Royal Soc'y, Climate Change: Evidence &amp; Causes Update 2020, at 10 (2020)</a:t>
            </a:r>
          </a:p>
        </p:txBody>
      </p:sp>
      <p:sp>
        <p:nvSpPr>
          <p:cNvPr id="6" name="TextBox 6"/>
          <p:cNvSpPr txBox="1"/>
          <p:nvPr/>
        </p:nvSpPr>
        <p:spPr>
          <a:xfrm>
            <a:off x="12198446" y="3818602"/>
            <a:ext cx="5701519" cy="5048250"/>
          </a:xfrm>
          <a:prstGeom prst="rect">
            <a:avLst/>
          </a:prstGeom>
        </p:spPr>
        <p:txBody>
          <a:bodyPr lIns="0" tIns="0" rIns="0" bIns="0" rtlCol="0" anchor="t">
            <a:spAutoFit/>
          </a:bodyPr>
          <a:lstStyle/>
          <a:p>
            <a:pPr marL="647700" lvl="1" indent="-323850">
              <a:lnSpc>
                <a:spcPts val="3300"/>
              </a:lnSpc>
              <a:buFont typeface="Arial"/>
              <a:buChar char="•"/>
            </a:pPr>
            <a:r>
              <a:rPr lang="en-US" sz="3000" spc="3">
                <a:solidFill>
                  <a:srgbClr val="FFFFFF"/>
                </a:solidFill>
                <a:latin typeface="Open Sauce SemiBold"/>
              </a:rPr>
              <a:t>Variations in atmospheric carbon dioxide levels contributed to changes in temperature</a:t>
            </a:r>
            <a:r>
              <a:rPr lang="en-US" sz="3000" spc="3">
                <a:solidFill>
                  <a:srgbClr val="62C7CE"/>
                </a:solidFill>
                <a:latin typeface="Open Sauce SemiBold"/>
              </a:rPr>
              <a:t> </a:t>
            </a:r>
            <a:r>
              <a:rPr lang="en-US" sz="3000" spc="3">
                <a:solidFill>
                  <a:srgbClr val="62C7CE"/>
                </a:solidFill>
                <a:latin typeface="Open Sauce SemiBold Bold"/>
              </a:rPr>
              <a:t>throughout geological history</a:t>
            </a:r>
          </a:p>
          <a:p>
            <a:pPr>
              <a:lnSpc>
                <a:spcPts val="3300"/>
              </a:lnSpc>
            </a:pPr>
            <a:r>
              <a:rPr lang="en-US" sz="3000" spc="3">
                <a:solidFill>
                  <a:srgbClr val="FFFFFF"/>
                </a:solidFill>
                <a:latin typeface="Open Sauce SemiBold"/>
              </a:rPr>
              <a:t> </a:t>
            </a:r>
          </a:p>
          <a:p>
            <a:pPr marL="647700" lvl="1" indent="-323850">
              <a:lnSpc>
                <a:spcPts val="3300"/>
              </a:lnSpc>
              <a:buFont typeface="Arial"/>
              <a:buChar char="•"/>
            </a:pPr>
            <a:r>
              <a:rPr lang="en-US" sz="3000" spc="3">
                <a:solidFill>
                  <a:srgbClr val="FFFFFF"/>
                </a:solidFill>
                <a:latin typeface="Open Sauce SemiBold"/>
              </a:rPr>
              <a:t>Modern levels of atmospheric carbon dioxide are </a:t>
            </a:r>
            <a:r>
              <a:rPr lang="en-US" sz="3000" spc="3">
                <a:solidFill>
                  <a:srgbClr val="62C7CE"/>
                </a:solidFill>
                <a:latin typeface="Open Sauce SemiBold Bold"/>
              </a:rPr>
              <a:t>unprecedented</a:t>
            </a:r>
            <a:r>
              <a:rPr lang="en-US" sz="3000" spc="3">
                <a:solidFill>
                  <a:srgbClr val="62C7CE"/>
                </a:solidFill>
                <a:latin typeface="Open Sauce SemiBold"/>
              </a:rPr>
              <a:t> </a:t>
            </a:r>
            <a:r>
              <a:rPr lang="en-US" sz="3000" spc="3">
                <a:solidFill>
                  <a:srgbClr val="FFFFFF"/>
                </a:solidFill>
                <a:latin typeface="Open Sauce SemiBold"/>
              </a:rPr>
              <a:t>on this time scale due to </a:t>
            </a:r>
            <a:r>
              <a:rPr lang="en-US" sz="3000" spc="3">
                <a:solidFill>
                  <a:srgbClr val="62C7CE"/>
                </a:solidFill>
                <a:latin typeface="Open Sauce SemiBold Bold"/>
              </a:rPr>
              <a:t>human activity</a:t>
            </a:r>
          </a:p>
        </p:txBody>
      </p:sp>
      <p:grpSp>
        <p:nvGrpSpPr>
          <p:cNvPr id="7" name="Group 7"/>
          <p:cNvGrpSpPr/>
          <p:nvPr/>
        </p:nvGrpSpPr>
        <p:grpSpPr>
          <a:xfrm>
            <a:off x="203040" y="250479"/>
            <a:ext cx="13442315" cy="448022"/>
            <a:chOff x="0" y="0"/>
            <a:chExt cx="17923086" cy="597362"/>
          </a:xfrm>
        </p:grpSpPr>
        <p:sp>
          <p:nvSpPr>
            <p:cNvPr id="8" name="TextBox 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1" name="TextBox 1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3643768"/>
            <a:ext cx="10223931" cy="6162857"/>
          </a:xfrm>
          <a:custGeom>
            <a:avLst/>
            <a:gdLst/>
            <a:ahLst/>
            <a:cxnLst/>
            <a:rect l="l" t="t" r="r" b="b"/>
            <a:pathLst>
              <a:path w="10223931" h="6162857">
                <a:moveTo>
                  <a:pt x="0" y="0"/>
                </a:moveTo>
                <a:lnTo>
                  <a:pt x="10223931" y="0"/>
                </a:lnTo>
                <a:lnTo>
                  <a:pt x="10223931" y="6162858"/>
                </a:lnTo>
                <a:lnTo>
                  <a:pt x="0" y="6162858"/>
                </a:lnTo>
                <a:lnTo>
                  <a:pt x="0" y="0"/>
                </a:lnTo>
                <a:close/>
              </a:path>
            </a:pathLst>
          </a:custGeom>
          <a:blipFill>
            <a:blip r:embed="rId3"/>
            <a:stretch>
              <a:fillRect/>
            </a:stretch>
          </a:blipFill>
        </p:spPr>
      </p:sp>
      <p:sp>
        <p:nvSpPr>
          <p:cNvPr id="3" name="Freeform 3"/>
          <p:cNvSpPr/>
          <p:nvPr/>
        </p:nvSpPr>
        <p:spPr>
          <a:xfrm>
            <a:off x="10154855" y="3607435"/>
            <a:ext cx="8088803" cy="6177441"/>
          </a:xfrm>
          <a:custGeom>
            <a:avLst/>
            <a:gdLst/>
            <a:ahLst/>
            <a:cxnLst/>
            <a:rect l="l" t="t" r="r" b="b"/>
            <a:pathLst>
              <a:path w="8088803" h="6177441">
                <a:moveTo>
                  <a:pt x="0" y="0"/>
                </a:moveTo>
                <a:lnTo>
                  <a:pt x="8088803" y="0"/>
                </a:lnTo>
                <a:lnTo>
                  <a:pt x="8088803" y="6177441"/>
                </a:lnTo>
                <a:lnTo>
                  <a:pt x="0" y="6177441"/>
                </a:lnTo>
                <a:lnTo>
                  <a:pt x="0" y="0"/>
                </a:lnTo>
                <a:close/>
              </a:path>
            </a:pathLst>
          </a:custGeom>
          <a:blipFill>
            <a:blip r:embed="rId4"/>
            <a:stretch>
              <a:fillRect/>
            </a:stretch>
          </a:blipFill>
        </p:spPr>
      </p:sp>
      <p:sp>
        <p:nvSpPr>
          <p:cNvPr id="4" name="TextBox 4"/>
          <p:cNvSpPr txBox="1"/>
          <p:nvPr/>
        </p:nvSpPr>
        <p:spPr>
          <a:xfrm>
            <a:off x="1028700" y="1114743"/>
            <a:ext cx="14803150" cy="1076325"/>
          </a:xfrm>
          <a:prstGeom prst="rect">
            <a:avLst/>
          </a:prstGeom>
        </p:spPr>
        <p:txBody>
          <a:bodyPr lIns="0" tIns="0" rIns="0" bIns="0" rtlCol="0" anchor="t">
            <a:spAutoFit/>
          </a:bodyPr>
          <a:lstStyle/>
          <a:p>
            <a:pPr marL="0" lvl="0" indent="0" algn="l">
              <a:lnSpc>
                <a:spcPts val="8400"/>
              </a:lnSpc>
              <a:spcBef>
                <a:spcPct val="0"/>
              </a:spcBef>
            </a:pPr>
            <a:r>
              <a:rPr lang="en-US" sz="7000">
                <a:solidFill>
                  <a:srgbClr val="B2D235"/>
                </a:solidFill>
                <a:latin typeface="Open Sauce SemiBold Bold"/>
              </a:rPr>
              <a:t>INCREASING ATMOSPHERIC CO</a:t>
            </a:r>
          </a:p>
        </p:txBody>
      </p:sp>
      <p:sp>
        <p:nvSpPr>
          <p:cNvPr id="5" name="TextBox 5"/>
          <p:cNvSpPr txBox="1"/>
          <p:nvPr/>
        </p:nvSpPr>
        <p:spPr>
          <a:xfrm>
            <a:off x="15520897" y="1528186"/>
            <a:ext cx="621907" cy="771525"/>
          </a:xfrm>
          <a:prstGeom prst="rect">
            <a:avLst/>
          </a:prstGeom>
        </p:spPr>
        <p:txBody>
          <a:bodyPr lIns="0" tIns="0" rIns="0" bIns="0" rtlCol="0" anchor="t">
            <a:spAutoFit/>
          </a:bodyPr>
          <a:lstStyle/>
          <a:p>
            <a:pPr marL="0" lvl="0" indent="0" algn="l">
              <a:lnSpc>
                <a:spcPts val="6000"/>
              </a:lnSpc>
              <a:spcBef>
                <a:spcPct val="0"/>
              </a:spcBef>
            </a:pPr>
            <a:r>
              <a:rPr lang="en-US" sz="5000">
                <a:solidFill>
                  <a:srgbClr val="B2D235"/>
                </a:solidFill>
                <a:latin typeface="Open Sauce SemiBold Bold"/>
              </a:rPr>
              <a:t>2</a:t>
            </a:r>
          </a:p>
        </p:txBody>
      </p:sp>
      <p:sp>
        <p:nvSpPr>
          <p:cNvPr id="6" name="TextBox 6"/>
          <p:cNvSpPr txBox="1"/>
          <p:nvPr/>
        </p:nvSpPr>
        <p:spPr>
          <a:xfrm>
            <a:off x="3500338" y="2367280"/>
            <a:ext cx="11287324" cy="596899"/>
          </a:xfrm>
          <a:prstGeom prst="rect">
            <a:avLst/>
          </a:prstGeom>
        </p:spPr>
        <p:txBody>
          <a:bodyPr lIns="0" tIns="0" rIns="0" bIns="0" rtlCol="0" anchor="t">
            <a:spAutoFit/>
          </a:bodyPr>
          <a:lstStyle/>
          <a:p>
            <a:pPr algn="ctr">
              <a:lnSpc>
                <a:spcPts val="4900"/>
              </a:lnSpc>
            </a:pPr>
            <a:r>
              <a:rPr lang="en-US" sz="3500">
                <a:solidFill>
                  <a:srgbClr val="62C7CE"/>
                </a:solidFill>
                <a:latin typeface="Open Sauce SemiBold"/>
              </a:rPr>
              <a:t>Changes in Atmospheric Carbon Dioxide over Time </a:t>
            </a:r>
          </a:p>
        </p:txBody>
      </p:sp>
      <p:sp>
        <p:nvSpPr>
          <p:cNvPr id="7" name="TextBox 7"/>
          <p:cNvSpPr txBox="1">
            <a:spLocks noGrp="1" noRot="1" noMove="1" noResize="1" noEditPoints="1" noAdjustHandles="1" noChangeArrowheads="1" noChangeShapeType="1"/>
          </p:cNvSpPr>
          <p:nvPr/>
        </p:nvSpPr>
        <p:spPr>
          <a:xfrm>
            <a:off x="2389903" y="9663751"/>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Benjamin Strauss, The Carbon Skyscraper, Climate Central (2021)</a:t>
            </a:r>
          </a:p>
        </p:txBody>
      </p:sp>
      <p:sp>
        <p:nvSpPr>
          <p:cNvPr id="8" name="TextBox 8"/>
          <p:cNvSpPr txBox="1">
            <a:spLocks noGrp="1" noRot="1" noMove="1" noResize="1" noEditPoints="1" noAdjustHandles="1" noChangeArrowheads="1" noChangeShapeType="1"/>
          </p:cNvSpPr>
          <p:nvPr/>
        </p:nvSpPr>
        <p:spPr>
          <a:xfrm>
            <a:off x="10406795" y="9663751"/>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NOAA, Global Monitoring Laboratory (2022)</a:t>
            </a:r>
          </a:p>
        </p:txBody>
      </p:sp>
      <p:sp>
        <p:nvSpPr>
          <p:cNvPr id="9" name="TextBox 9"/>
          <p:cNvSpPr txBox="1"/>
          <p:nvPr/>
        </p:nvSpPr>
        <p:spPr>
          <a:xfrm>
            <a:off x="1819799" y="3095942"/>
            <a:ext cx="14648402" cy="408305"/>
          </a:xfrm>
          <a:prstGeom prst="rect">
            <a:avLst/>
          </a:prstGeom>
        </p:spPr>
        <p:txBody>
          <a:bodyPr lIns="0" tIns="0" rIns="0" bIns="0" rtlCol="0" anchor="t">
            <a:spAutoFit/>
          </a:bodyPr>
          <a:lstStyle/>
          <a:p>
            <a:pPr>
              <a:lnSpc>
                <a:spcPts val="3190"/>
              </a:lnSpc>
            </a:pPr>
            <a:r>
              <a:rPr lang="en-US" sz="2900">
                <a:solidFill>
                  <a:srgbClr val="FFFFFF"/>
                </a:solidFill>
                <a:latin typeface="Open Sauce Italics"/>
              </a:rPr>
              <a:t>Dramatic rate of increase of CO  occurred at the start of the industrial revolution</a:t>
            </a:r>
          </a:p>
        </p:txBody>
      </p:sp>
      <p:sp>
        <p:nvSpPr>
          <p:cNvPr id="10" name="TextBox 10"/>
          <p:cNvSpPr txBox="1"/>
          <p:nvPr/>
        </p:nvSpPr>
        <p:spPr>
          <a:xfrm>
            <a:off x="7440349" y="3314382"/>
            <a:ext cx="417744" cy="252731"/>
          </a:xfrm>
          <a:prstGeom prst="rect">
            <a:avLst/>
          </a:prstGeom>
        </p:spPr>
        <p:txBody>
          <a:bodyPr lIns="0" tIns="0" rIns="0" bIns="0" rtlCol="0" anchor="t">
            <a:spAutoFit/>
          </a:bodyPr>
          <a:lstStyle/>
          <a:p>
            <a:pPr>
              <a:lnSpc>
                <a:spcPts val="2090"/>
              </a:lnSpc>
            </a:pPr>
            <a:r>
              <a:rPr lang="en-US" sz="1900">
                <a:solidFill>
                  <a:srgbClr val="FFFFFF"/>
                </a:solidFill>
                <a:latin typeface="Open Sauce Italics"/>
              </a:rPr>
              <a:t>2</a:t>
            </a:r>
          </a:p>
        </p:txBody>
      </p:sp>
      <p:grpSp>
        <p:nvGrpSpPr>
          <p:cNvPr id="11" name="Group 11"/>
          <p:cNvGrpSpPr/>
          <p:nvPr/>
        </p:nvGrpSpPr>
        <p:grpSpPr>
          <a:xfrm>
            <a:off x="203040" y="250479"/>
            <a:ext cx="13442315" cy="448022"/>
            <a:chOff x="0" y="0"/>
            <a:chExt cx="17923086" cy="597362"/>
          </a:xfrm>
        </p:grpSpPr>
        <p:sp>
          <p:nvSpPr>
            <p:cNvPr id="12" name="TextBox 12"/>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3" name="Group 13"/>
            <p:cNvGrpSpPr/>
            <p:nvPr/>
          </p:nvGrpSpPr>
          <p:grpSpPr>
            <a:xfrm>
              <a:off x="68613" y="0"/>
              <a:ext cx="589723" cy="59736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5" name="TextBox 15"/>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05552" y="3462780"/>
            <a:ext cx="5577063" cy="5716655"/>
            <a:chOff x="0" y="0"/>
            <a:chExt cx="1468856" cy="1526392"/>
          </a:xfrm>
        </p:grpSpPr>
        <p:sp>
          <p:nvSpPr>
            <p:cNvPr id="3" name="Freeform 3"/>
            <p:cNvSpPr/>
            <p:nvPr/>
          </p:nvSpPr>
          <p:spPr>
            <a:xfrm>
              <a:off x="0" y="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0000">
                <a:alpha val="0"/>
              </a:srgbClr>
            </a:solidFill>
            <a:ln w="95250">
              <a:solidFill>
                <a:srgbClr val="006D75">
                  <a:alpha val="57647"/>
                </a:srgbClr>
              </a:solidFill>
            </a:ln>
          </p:spPr>
        </p:sp>
        <p:sp>
          <p:nvSpPr>
            <p:cNvPr id="4" name="TextBox 4"/>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8" name="Group 8"/>
          <p:cNvGrpSpPr/>
          <p:nvPr/>
        </p:nvGrpSpPr>
        <p:grpSpPr>
          <a:xfrm>
            <a:off x="10205552" y="3462780"/>
            <a:ext cx="5577063" cy="1585861"/>
            <a:chOff x="0" y="0"/>
            <a:chExt cx="1468856" cy="417675"/>
          </a:xfrm>
        </p:grpSpPr>
        <p:sp>
          <p:nvSpPr>
            <p:cNvPr id="9" name="Freeform 9"/>
            <p:cNvSpPr/>
            <p:nvPr/>
          </p:nvSpPr>
          <p:spPr>
            <a:xfrm>
              <a:off x="0" y="0"/>
              <a:ext cx="1468856" cy="417675"/>
            </a:xfrm>
            <a:custGeom>
              <a:avLst/>
              <a:gdLst/>
              <a:ahLst/>
              <a:cxnLst/>
              <a:rect l="l" t="t" r="r" b="b"/>
              <a:pathLst>
                <a:path w="1468856" h="417675">
                  <a:moveTo>
                    <a:pt x="0" y="0"/>
                  </a:moveTo>
                  <a:lnTo>
                    <a:pt x="1468856" y="0"/>
                  </a:lnTo>
                  <a:lnTo>
                    <a:pt x="1468856" y="417675"/>
                  </a:lnTo>
                  <a:lnTo>
                    <a:pt x="0" y="417675"/>
                  </a:lnTo>
                  <a:close/>
                </a:path>
              </a:pathLst>
            </a:custGeom>
            <a:solidFill>
              <a:srgbClr val="006D75">
                <a:alpha val="57647"/>
              </a:srgbClr>
            </a:solidFill>
            <a:ln>
              <a:noFill/>
            </a:ln>
          </p:spPr>
        </p:sp>
        <p:sp>
          <p:nvSpPr>
            <p:cNvPr id="10" name="TextBox 10"/>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13" name="Group 13"/>
          <p:cNvGrpSpPr/>
          <p:nvPr/>
        </p:nvGrpSpPr>
        <p:grpSpPr>
          <a:xfrm>
            <a:off x="2505384" y="3462780"/>
            <a:ext cx="5577063" cy="5690289"/>
            <a:chOff x="0" y="0"/>
            <a:chExt cx="1468856" cy="1498677"/>
          </a:xfrm>
        </p:grpSpPr>
        <p:sp>
          <p:nvSpPr>
            <p:cNvPr id="14" name="Freeform 14"/>
            <p:cNvSpPr/>
            <p:nvPr/>
          </p:nvSpPr>
          <p:spPr>
            <a:xfrm>
              <a:off x="0" y="0"/>
              <a:ext cx="1468856" cy="1498677"/>
            </a:xfrm>
            <a:custGeom>
              <a:avLst/>
              <a:gdLst/>
              <a:ahLst/>
              <a:cxnLst/>
              <a:rect l="l" t="t" r="r" b="b"/>
              <a:pathLst>
                <a:path w="1468856" h="1498677">
                  <a:moveTo>
                    <a:pt x="0" y="0"/>
                  </a:moveTo>
                  <a:lnTo>
                    <a:pt x="1468856" y="0"/>
                  </a:lnTo>
                  <a:lnTo>
                    <a:pt x="1468856" y="1498677"/>
                  </a:lnTo>
                  <a:lnTo>
                    <a:pt x="0" y="1498677"/>
                  </a:lnTo>
                  <a:close/>
                </a:path>
              </a:pathLst>
            </a:custGeom>
            <a:solidFill>
              <a:srgbClr val="006D75">
                <a:alpha val="33725"/>
              </a:srgbClr>
            </a:solidFill>
          </p:spPr>
        </p:sp>
        <p:sp>
          <p:nvSpPr>
            <p:cNvPr id="15" name="TextBox 15"/>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16" name="Group 16"/>
          <p:cNvGrpSpPr/>
          <p:nvPr/>
        </p:nvGrpSpPr>
        <p:grpSpPr>
          <a:xfrm>
            <a:off x="2505384" y="3462780"/>
            <a:ext cx="5577063" cy="1585861"/>
            <a:chOff x="0" y="0"/>
            <a:chExt cx="1468856" cy="417675"/>
          </a:xfrm>
        </p:grpSpPr>
        <p:sp>
          <p:nvSpPr>
            <p:cNvPr id="17" name="Freeform 17"/>
            <p:cNvSpPr/>
            <p:nvPr/>
          </p:nvSpPr>
          <p:spPr>
            <a:xfrm>
              <a:off x="0" y="0"/>
              <a:ext cx="1468856" cy="417675"/>
            </a:xfrm>
            <a:custGeom>
              <a:avLst/>
              <a:gdLst/>
              <a:ahLst/>
              <a:cxnLst/>
              <a:rect l="l" t="t" r="r" b="b"/>
              <a:pathLst>
                <a:path w="1468856" h="417675">
                  <a:moveTo>
                    <a:pt x="0" y="0"/>
                  </a:moveTo>
                  <a:lnTo>
                    <a:pt x="1468856" y="0"/>
                  </a:lnTo>
                  <a:lnTo>
                    <a:pt x="1468856" y="417675"/>
                  </a:lnTo>
                  <a:lnTo>
                    <a:pt x="0" y="417675"/>
                  </a:lnTo>
                  <a:close/>
                </a:path>
              </a:pathLst>
            </a:custGeom>
            <a:solidFill>
              <a:srgbClr val="006D75">
                <a:alpha val="57647"/>
              </a:srgbClr>
            </a:solidFill>
          </p:spPr>
        </p:sp>
        <p:sp>
          <p:nvSpPr>
            <p:cNvPr id="18" name="TextBox 18"/>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2" name="TextBox 22"/>
          <p:cNvSpPr txBox="1"/>
          <p:nvPr/>
        </p:nvSpPr>
        <p:spPr>
          <a:xfrm>
            <a:off x="3387641" y="3891238"/>
            <a:ext cx="3812795" cy="863600"/>
          </a:xfrm>
          <a:prstGeom prst="rect">
            <a:avLst/>
          </a:prstGeom>
        </p:spPr>
        <p:txBody>
          <a:bodyPr lIns="0" tIns="0" rIns="0" bIns="0" rtlCol="0" anchor="t">
            <a:spAutoFit/>
          </a:bodyPr>
          <a:lstStyle/>
          <a:p>
            <a:pPr algn="ctr">
              <a:lnSpc>
                <a:spcPts val="7000"/>
              </a:lnSpc>
            </a:pPr>
            <a:r>
              <a:rPr lang="en-US" sz="5000">
                <a:solidFill>
                  <a:srgbClr val="FFFFFF"/>
                </a:solidFill>
                <a:latin typeface="Open Sauce SemiBold Bold"/>
              </a:rPr>
              <a:t>DETECTION</a:t>
            </a:r>
          </a:p>
        </p:txBody>
      </p:sp>
      <p:grpSp>
        <p:nvGrpSpPr>
          <p:cNvPr id="34" name="Group 33">
            <a:extLst>
              <a:ext uri="{FF2B5EF4-FFF2-40B4-BE49-F238E27FC236}">
                <a16:creationId xmlns:a16="http://schemas.microsoft.com/office/drawing/2014/main" id="{66FB65D5-B9C9-D1A1-3526-A55EECCF0749}"/>
              </a:ext>
            </a:extLst>
          </p:cNvPr>
          <p:cNvGrpSpPr/>
          <p:nvPr/>
        </p:nvGrpSpPr>
        <p:grpSpPr>
          <a:xfrm>
            <a:off x="2505507" y="3462780"/>
            <a:ext cx="13272793" cy="5716655"/>
            <a:chOff x="2505507" y="3462780"/>
            <a:chExt cx="13272793" cy="5716655"/>
          </a:xfrm>
        </p:grpSpPr>
        <p:grpSp>
          <p:nvGrpSpPr>
            <p:cNvPr id="5" name="Group 5"/>
            <p:cNvGrpSpPr/>
            <p:nvPr/>
          </p:nvGrpSpPr>
          <p:grpSpPr>
            <a:xfrm>
              <a:off x="10201237" y="3475961"/>
              <a:ext cx="5577063" cy="5690289"/>
              <a:chOff x="0" y="-199120"/>
              <a:chExt cx="1468856" cy="1526392"/>
            </a:xfrm>
          </p:grpSpPr>
          <p:sp>
            <p:nvSpPr>
              <p:cNvPr id="6" name="Freeform 6"/>
              <p:cNvSpPr/>
              <p:nvPr/>
            </p:nvSpPr>
            <p:spPr>
              <a:xfrm>
                <a:off x="0" y="-19912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6D75">
                  <a:alpha val="33725"/>
                </a:srgbClr>
              </a:solidFill>
              <a:ln>
                <a:noFill/>
              </a:ln>
            </p:spPr>
          </p:sp>
          <p:sp>
            <p:nvSpPr>
              <p:cNvPr id="7" name="TextBox 7"/>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sp>
          <p:nvSpPr>
            <p:cNvPr id="11" name="TextBox 11"/>
            <p:cNvSpPr txBox="1"/>
            <p:nvPr/>
          </p:nvSpPr>
          <p:spPr>
            <a:xfrm>
              <a:off x="10747932" y="3891238"/>
              <a:ext cx="4492303" cy="863600"/>
            </a:xfrm>
            <a:prstGeom prst="rect">
              <a:avLst/>
            </a:prstGeom>
          </p:spPr>
          <p:txBody>
            <a:bodyPr lIns="0" tIns="0" rIns="0" bIns="0" rtlCol="0" anchor="t">
              <a:spAutoFit/>
            </a:bodyPr>
            <a:lstStyle/>
            <a:p>
              <a:pPr algn="ctr">
                <a:lnSpc>
                  <a:spcPts val="7000"/>
                </a:lnSpc>
              </a:pPr>
              <a:r>
                <a:rPr lang="en-US" sz="5000">
                  <a:solidFill>
                    <a:srgbClr val="FFFFFF"/>
                  </a:solidFill>
                  <a:latin typeface="Open Sauce SemiBold Bold"/>
                </a:rPr>
                <a:t>ATTRIBUTION</a:t>
              </a:r>
            </a:p>
          </p:txBody>
        </p:sp>
        <p:grpSp>
          <p:nvGrpSpPr>
            <p:cNvPr id="19" name="Group 19"/>
            <p:cNvGrpSpPr/>
            <p:nvPr/>
          </p:nvGrpSpPr>
          <p:grpSpPr>
            <a:xfrm>
              <a:off x="2505507" y="3462780"/>
              <a:ext cx="5577063" cy="5716655"/>
              <a:chOff x="0" y="0"/>
              <a:chExt cx="1468856" cy="1526392"/>
            </a:xfrm>
          </p:grpSpPr>
          <p:sp>
            <p:nvSpPr>
              <p:cNvPr id="20" name="Freeform 20"/>
              <p:cNvSpPr/>
              <p:nvPr/>
            </p:nvSpPr>
            <p:spPr>
              <a:xfrm>
                <a:off x="0" y="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0000">
                  <a:alpha val="0"/>
                </a:srgbClr>
              </a:solidFill>
              <a:ln w="95250">
                <a:solidFill>
                  <a:srgbClr val="006D75">
                    <a:alpha val="57647"/>
                  </a:srgbClr>
                </a:solidFill>
              </a:ln>
            </p:spPr>
          </p:sp>
          <p:sp>
            <p:nvSpPr>
              <p:cNvPr id="21" name="TextBox 21"/>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32" name="Group 31">
              <a:extLst>
                <a:ext uri="{FF2B5EF4-FFF2-40B4-BE49-F238E27FC236}">
                  <a16:creationId xmlns:a16="http://schemas.microsoft.com/office/drawing/2014/main" id="{0E5026D4-AF3A-A96D-3396-22350CFACEDD}"/>
                </a:ext>
              </a:extLst>
            </p:cNvPr>
            <p:cNvGrpSpPr/>
            <p:nvPr/>
          </p:nvGrpSpPr>
          <p:grpSpPr>
            <a:xfrm>
              <a:off x="2929938" y="5707171"/>
              <a:ext cx="12428246" cy="2914650"/>
              <a:chOff x="2929938" y="5707171"/>
              <a:chExt cx="12428246" cy="2914650"/>
            </a:xfrm>
          </p:grpSpPr>
          <p:sp>
            <p:nvSpPr>
              <p:cNvPr id="12" name="Freeform 12"/>
              <p:cNvSpPr/>
              <p:nvPr/>
            </p:nvSpPr>
            <p:spPr>
              <a:xfrm>
                <a:off x="8377723" y="5878350"/>
                <a:ext cx="1528361" cy="1069612"/>
              </a:xfrm>
              <a:custGeom>
                <a:avLst/>
                <a:gdLst/>
                <a:ahLst/>
                <a:cxnLst/>
                <a:rect l="l" t="t" r="r" b="b"/>
                <a:pathLst>
                  <a:path w="1528361" h="1069612">
                    <a:moveTo>
                      <a:pt x="0" y="0"/>
                    </a:moveTo>
                    <a:lnTo>
                      <a:pt x="1528360" y="0"/>
                    </a:lnTo>
                    <a:lnTo>
                      <a:pt x="1528360" y="1069611"/>
                    </a:lnTo>
                    <a:lnTo>
                      <a:pt x="0" y="1069611"/>
                    </a:lnTo>
                    <a:lnTo>
                      <a:pt x="0" y="0"/>
                    </a:lnTo>
                    <a:close/>
                  </a:path>
                </a:pathLst>
              </a:custGeom>
              <a:blipFill>
                <a:blip r:embed="rId3">
                  <a:extLst>
                    <a:ext uri="{96DAC541-7B7A-43D3-8B79-37D633B846F1}">
                      <asvg:svgBlip xmlns:asvg="http://schemas.microsoft.com/office/drawing/2016/SVG/main" r:embed="rId4"/>
                    </a:ext>
                  </a:extLst>
                </a:blip>
                <a:stretch>
                  <a:fillRect l="-35891"/>
                </a:stretch>
              </a:blipFill>
            </p:spPr>
          </p:sp>
          <p:sp>
            <p:nvSpPr>
              <p:cNvPr id="23" name="TextBox 23"/>
              <p:cNvSpPr txBox="1"/>
              <p:nvPr/>
            </p:nvSpPr>
            <p:spPr>
              <a:xfrm>
                <a:off x="2929938" y="5707171"/>
                <a:ext cx="4728201" cy="2914650"/>
              </a:xfrm>
              <a:prstGeom prst="rect">
                <a:avLst/>
              </a:prstGeom>
            </p:spPr>
            <p:txBody>
              <a:bodyPr lIns="0" tIns="0" rIns="0" bIns="0" rtlCol="0" anchor="t">
                <a:spAutoFit/>
              </a:bodyPr>
              <a:lstStyle/>
              <a:p>
                <a:pPr algn="ctr">
                  <a:lnSpc>
                    <a:spcPts val="3840"/>
                  </a:lnSpc>
                </a:pPr>
                <a:r>
                  <a:rPr lang="en-US" sz="3200" spc="3">
                    <a:solidFill>
                      <a:srgbClr val="FFFFFF"/>
                    </a:solidFill>
                    <a:latin typeface="Open Sauce"/>
                  </a:rPr>
                  <a:t>Detect that the climate has changed by documenting an observable change in a particular climate measure</a:t>
                </a:r>
              </a:p>
            </p:txBody>
          </p:sp>
          <p:sp>
            <p:nvSpPr>
              <p:cNvPr id="24" name="TextBox 24"/>
              <p:cNvSpPr txBox="1"/>
              <p:nvPr/>
            </p:nvSpPr>
            <p:spPr>
              <a:xfrm>
                <a:off x="10629983" y="5707171"/>
                <a:ext cx="4728201" cy="971550"/>
              </a:xfrm>
              <a:prstGeom prst="rect">
                <a:avLst/>
              </a:prstGeom>
            </p:spPr>
            <p:txBody>
              <a:bodyPr lIns="0" tIns="0" rIns="0" bIns="0" rtlCol="0" anchor="t">
                <a:spAutoFit/>
              </a:bodyPr>
              <a:lstStyle/>
              <a:p>
                <a:pPr algn="ctr">
                  <a:lnSpc>
                    <a:spcPts val="3840"/>
                  </a:lnSpc>
                </a:pPr>
                <a:r>
                  <a:rPr lang="en-US" sz="3200" spc="3" dirty="0">
                    <a:solidFill>
                      <a:srgbClr val="FFFFFF"/>
                    </a:solidFill>
                    <a:latin typeface="Open Sauce"/>
                  </a:rPr>
                  <a:t>Attribute that change to causal factors</a:t>
                </a:r>
              </a:p>
            </p:txBody>
          </p:sp>
        </p:grpSp>
      </p:grpSp>
      <p:sp>
        <p:nvSpPr>
          <p:cNvPr id="25" name="TextBox 25"/>
          <p:cNvSpPr txBox="1"/>
          <p:nvPr/>
        </p:nvSpPr>
        <p:spPr>
          <a:xfrm>
            <a:off x="1028700" y="110756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SemiBold Bold"/>
              </a:rPr>
              <a:t>DETECTION AND ATTRIBUTION</a:t>
            </a:r>
          </a:p>
        </p:txBody>
      </p:sp>
      <p:sp>
        <p:nvSpPr>
          <p:cNvPr id="26" name="TextBox 26"/>
          <p:cNvSpPr txBox="1"/>
          <p:nvPr/>
        </p:nvSpPr>
        <p:spPr>
          <a:xfrm>
            <a:off x="959594" y="2545840"/>
            <a:ext cx="16107768" cy="497840"/>
          </a:xfrm>
          <a:prstGeom prst="rect">
            <a:avLst/>
          </a:prstGeom>
        </p:spPr>
        <p:txBody>
          <a:bodyPr lIns="0" tIns="0" rIns="0" bIns="0" rtlCol="0" anchor="t">
            <a:spAutoFit/>
          </a:bodyPr>
          <a:lstStyle/>
          <a:p>
            <a:pPr algn="ctr">
              <a:lnSpc>
                <a:spcPts val="4060"/>
              </a:lnSpc>
            </a:pPr>
            <a:r>
              <a:rPr lang="en-US" sz="2900" spc="3">
                <a:solidFill>
                  <a:srgbClr val="FFFFFF"/>
                </a:solidFill>
                <a:latin typeface="Open Sauce SemiBold"/>
              </a:rPr>
              <a:t>A central issue in both climate science and the law is the attribution of effects to causes</a:t>
            </a:r>
          </a:p>
        </p:txBody>
      </p:sp>
      <p:grpSp>
        <p:nvGrpSpPr>
          <p:cNvPr id="27" name="Group 27"/>
          <p:cNvGrpSpPr/>
          <p:nvPr/>
        </p:nvGrpSpPr>
        <p:grpSpPr>
          <a:xfrm>
            <a:off x="203040" y="250479"/>
            <a:ext cx="13442315" cy="448022"/>
            <a:chOff x="0" y="0"/>
            <a:chExt cx="17923086" cy="597362"/>
          </a:xfrm>
        </p:grpSpPr>
        <p:sp>
          <p:nvSpPr>
            <p:cNvPr id="28" name="TextBox 2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29" name="Group 29"/>
            <p:cNvGrpSpPr/>
            <p:nvPr/>
          </p:nvGrpSpPr>
          <p:grpSpPr>
            <a:xfrm>
              <a:off x="68613" y="0"/>
              <a:ext cx="589723" cy="597362"/>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31" name="TextBox 3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4118</Words>
  <Application>Microsoft Office PowerPoint</Application>
  <PresentationFormat>Custom</PresentationFormat>
  <Paragraphs>416</Paragraphs>
  <Slides>33</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Open Sauce SemiBold Bold</vt:lpstr>
      <vt:lpstr>Open Sauce Bold</vt:lpstr>
      <vt:lpstr>Open Sauce Italics</vt:lpstr>
      <vt:lpstr>Open Sauce</vt:lpstr>
      <vt:lpstr>Canva Sans Bold</vt:lpstr>
      <vt:lpstr>Open Sauce SemiBold</vt:lpstr>
      <vt:lpstr>Open Sauce Light Italics</vt:lpstr>
      <vt:lpstr>Open Sauce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101</dc:title>
  <dc:creator>Tori Rickman</dc:creator>
  <cp:lastModifiedBy>Tori Rickman</cp:lastModifiedBy>
  <cp:revision>2</cp:revision>
  <dcterms:created xsi:type="dcterms:W3CDTF">2006-08-16T00:00:00Z</dcterms:created>
  <dcterms:modified xsi:type="dcterms:W3CDTF">2023-09-20T20:45:45Z</dcterms:modified>
  <dc:identifier>DAFfK_wmgJs</dc:identifier>
</cp:coreProperties>
</file>